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19"/>
  </p:notesMasterIdLst>
  <p:handoutMasterIdLst>
    <p:handoutMasterId r:id="rId20"/>
  </p:handoutMasterIdLst>
  <p:sldIdLst>
    <p:sldId id="309" r:id="rId5"/>
    <p:sldId id="316" r:id="rId6"/>
    <p:sldId id="296" r:id="rId7"/>
    <p:sldId id="312" r:id="rId8"/>
    <p:sldId id="313" r:id="rId9"/>
    <p:sldId id="314" r:id="rId10"/>
    <p:sldId id="315" r:id="rId11"/>
    <p:sldId id="268" r:id="rId12"/>
    <p:sldId id="317" r:id="rId13"/>
    <p:sldId id="318" r:id="rId14"/>
    <p:sldId id="304" r:id="rId15"/>
    <p:sldId id="319" r:id="rId16"/>
    <p:sldId id="311" r:id="rId17"/>
    <p:sldId id="30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p15:clr>
            <a:srgbClr val="A4A3A4"/>
          </p15:clr>
        </p15:guide>
        <p15:guide id="3" orient="horz" pos="960"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21"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7EDE9"/>
    <a:srgbClr val="C59C93"/>
    <a:srgbClr val="4D748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97" autoAdjust="0"/>
    <p:restoredTop sz="94524" autoAdjust="0"/>
  </p:normalViewPr>
  <p:slideViewPr>
    <p:cSldViewPr snapToGrid="0">
      <p:cViewPr varScale="1">
        <p:scale>
          <a:sx n="128" d="100"/>
          <a:sy n="128" d="100"/>
        </p:scale>
        <p:origin x="456" y="176"/>
      </p:cViewPr>
      <p:guideLst>
        <p:guide pos="3840"/>
        <p:guide orient="horz" pos="960"/>
      </p:guideLst>
    </p:cSldViewPr>
  </p:slideViewPr>
  <p:notesTextViewPr>
    <p:cViewPr>
      <p:scale>
        <a:sx n="1" d="1"/>
        <a:sy n="1" d="1"/>
      </p:scale>
      <p:origin x="0" y="0"/>
    </p:cViewPr>
  </p:notesTextViewPr>
  <p:sorterViewPr>
    <p:cViewPr>
      <p:scale>
        <a:sx n="1" d="1"/>
        <a:sy n="1" d="1"/>
      </p:scale>
      <p:origin x="0" y="0"/>
    </p:cViewPr>
  </p:sorterViewPr>
  <p:notesViewPr>
    <p:cSldViewPr snapToGrid="0">
      <p:cViewPr varScale="1">
        <p:scale>
          <a:sx n="48" d="100"/>
          <a:sy n="48" d="100"/>
        </p:scale>
        <p:origin x="1716"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commentAuthors" Target="commen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CC20273-5AA7-4B5D-8917-720BAAB9138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061CC58D-E543-4F81-9083-39F6F7D445D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B9BE15F-B090-4CF7-BFCF-98C3F033F340}" type="datetimeFigureOut">
              <a:rPr lang="en-US" smtClean="0"/>
              <a:t>7/9/22</a:t>
            </a:fld>
            <a:endParaRPr lang="en-US" dirty="0"/>
          </a:p>
        </p:txBody>
      </p:sp>
      <p:sp>
        <p:nvSpPr>
          <p:cNvPr id="4" name="Footer Placeholder 3">
            <a:extLst>
              <a:ext uri="{FF2B5EF4-FFF2-40B4-BE49-F238E27FC236}">
                <a16:creationId xmlns:a16="http://schemas.microsoft.com/office/drawing/2014/main" id="{AC66FDA1-CF86-4FB5-8893-04F6CB5B062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39D5CFB5-A96B-47B6-A27C-F99C604341E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DD7E118-DCD0-425E-8F60-56D854F8828A}" type="slidenum">
              <a:rPr lang="en-US" smtClean="0"/>
              <a:t>‹#›</a:t>
            </a:fld>
            <a:endParaRPr lang="en-US" dirty="0"/>
          </a:p>
        </p:txBody>
      </p:sp>
    </p:spTree>
    <p:extLst>
      <p:ext uri="{BB962C8B-B14F-4D97-AF65-F5344CB8AC3E}">
        <p14:creationId xmlns:p14="http://schemas.microsoft.com/office/powerpoint/2010/main" val="3578259390"/>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jpeg>
</file>

<file path=ppt/media/image10.jpeg>
</file>

<file path=ppt/media/image11.jpeg>
</file>

<file path=ppt/media/image12.jpeg>
</file>

<file path=ppt/media/image13.jpeg>
</file>

<file path=ppt/media/image14.png>
</file>

<file path=ppt/media/image15.jpeg>
</file>

<file path=ppt/media/image16.jpeg>
</file>

<file path=ppt/media/image17.jpeg>
</file>

<file path=ppt/media/image18.jpeg>
</file>

<file path=ppt/media/image19.jpeg>
</file>

<file path=ppt/media/image2.jpeg>
</file>

<file path=ppt/media/image3.jpeg>
</file>

<file path=ppt/media/image4.png>
</file>

<file path=ppt/media/image5.png>
</file>

<file path=ppt/media/image6.jpeg>
</file>

<file path=ppt/media/image7.jpe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6D90BB5-5D2F-4678-ABFA-886B35A080E3}" type="datetimeFigureOut">
              <a:rPr lang="en-US" smtClean="0"/>
              <a:t>7/9/22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B913A0-8194-43AB-8CE1-D8825DE3150C}" type="slidenum">
              <a:rPr lang="en-US" smtClean="0"/>
              <a:t>‹#›</a:t>
            </a:fld>
            <a:endParaRPr lang="en-US" dirty="0"/>
          </a:p>
        </p:txBody>
      </p:sp>
    </p:spTree>
    <p:extLst>
      <p:ext uri="{BB962C8B-B14F-4D97-AF65-F5344CB8AC3E}">
        <p14:creationId xmlns:p14="http://schemas.microsoft.com/office/powerpoint/2010/main" val="36827671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4</a:t>
            </a:fld>
            <a:endParaRPr lang="en-US" dirty="0"/>
          </a:p>
        </p:txBody>
      </p:sp>
    </p:spTree>
    <p:extLst>
      <p:ext uri="{BB962C8B-B14F-4D97-AF65-F5344CB8AC3E}">
        <p14:creationId xmlns:p14="http://schemas.microsoft.com/office/powerpoint/2010/main" val="308053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5</a:t>
            </a:fld>
            <a:endParaRPr lang="en-US" dirty="0"/>
          </a:p>
        </p:txBody>
      </p:sp>
    </p:spTree>
    <p:extLst>
      <p:ext uri="{BB962C8B-B14F-4D97-AF65-F5344CB8AC3E}">
        <p14:creationId xmlns:p14="http://schemas.microsoft.com/office/powerpoint/2010/main" val="403344167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6B913A0-8194-43AB-8CE1-D8825DE3150C}" type="slidenum">
              <a:rPr lang="en-US" smtClean="0"/>
              <a:t>6</a:t>
            </a:fld>
            <a:endParaRPr lang="en-US" dirty="0"/>
          </a:p>
        </p:txBody>
      </p:sp>
    </p:spTree>
    <p:extLst>
      <p:ext uri="{BB962C8B-B14F-4D97-AF65-F5344CB8AC3E}">
        <p14:creationId xmlns:p14="http://schemas.microsoft.com/office/powerpoint/2010/main" val="31654667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10" name="Picture Placeholder 8" descr="photo of palm leaf on pink background&#10;">
            <a:extLst>
              <a:ext uri="{FF2B5EF4-FFF2-40B4-BE49-F238E27FC236}">
                <a16:creationId xmlns:a16="http://schemas.microsoft.com/office/drawing/2014/main" id="{E987AC57-CBB8-467C-8A39-019EA33D08D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3" name="Rectangle 12">
            <a:extLst>
              <a:ext uri="{FF2B5EF4-FFF2-40B4-BE49-F238E27FC236}">
                <a16:creationId xmlns:a16="http://schemas.microsoft.com/office/drawing/2014/main" id="{C11192F3-A424-430E-B4BC-525DF06AE72E}"/>
              </a:ext>
              <a:ext uri="{C183D7F6-B498-43B3-948B-1728B52AA6E4}">
                <adec:decorative xmlns:adec="http://schemas.microsoft.com/office/drawing/2017/decorative" val="1"/>
              </a:ext>
            </a:extLst>
          </p:cNvPr>
          <p:cNvSpPr/>
          <p:nvPr userDrawn="1"/>
        </p:nvSpPr>
        <p:spPr>
          <a:xfrm>
            <a:off x="915924" y="777240"/>
            <a:ext cx="10360152" cy="5303520"/>
          </a:xfrm>
          <a:prstGeom prst="rect">
            <a:avLst/>
          </a:prstGeom>
          <a:solidFill>
            <a:schemeClr val="bg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C25C416-A3A2-4CF9-9532-2C0BFB51CFDF}"/>
              </a:ext>
            </a:extLst>
          </p:cNvPr>
          <p:cNvSpPr>
            <a:spLocks noGrp="1"/>
          </p:cNvSpPr>
          <p:nvPr>
            <p:ph type="ctrTitle"/>
          </p:nvPr>
        </p:nvSpPr>
        <p:spPr>
          <a:xfrm>
            <a:off x="6730584" y="1901952"/>
            <a:ext cx="3937416" cy="2387600"/>
          </a:xfrm>
        </p:spPr>
        <p:txBody>
          <a:bodyPr anchor="b">
            <a:normAutofit/>
          </a:bodyPr>
          <a:lstStyle>
            <a:lvl1pPr algn="l">
              <a:defRPr sz="4000"/>
            </a:lvl1pPr>
          </a:lstStyle>
          <a:p>
            <a:r>
              <a:rPr lang="en-US"/>
              <a:t>Click to edit Master title style</a:t>
            </a:r>
            <a:endParaRPr lang="en-US" dirty="0"/>
          </a:p>
        </p:txBody>
      </p:sp>
      <p:sp>
        <p:nvSpPr>
          <p:cNvPr id="9" name="Subtitle 2">
            <a:extLst>
              <a:ext uri="{FF2B5EF4-FFF2-40B4-BE49-F238E27FC236}">
                <a16:creationId xmlns:a16="http://schemas.microsoft.com/office/drawing/2014/main" id="{8FD8B2AA-F7CC-4211-87D1-ABF49E99949D}"/>
              </a:ext>
            </a:extLst>
          </p:cNvPr>
          <p:cNvSpPr>
            <a:spLocks noGrp="1"/>
          </p:cNvSpPr>
          <p:nvPr>
            <p:ph type="subTitle" idx="1"/>
          </p:nvPr>
        </p:nvSpPr>
        <p:spPr>
          <a:xfrm>
            <a:off x="6730584" y="4379976"/>
            <a:ext cx="3937416" cy="572798"/>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11" name="Picture Placeholder 10">
            <a:extLst>
              <a:ext uri="{FF2B5EF4-FFF2-40B4-BE49-F238E27FC236}">
                <a16:creationId xmlns:a16="http://schemas.microsoft.com/office/drawing/2014/main" id="{8CAF1BA5-EAFF-4D55-A445-675B1CEF4894}"/>
              </a:ext>
            </a:extLst>
          </p:cNvPr>
          <p:cNvSpPr>
            <a:spLocks noGrp="1"/>
          </p:cNvSpPr>
          <p:nvPr>
            <p:ph type="pic" sz="quarter" idx="15"/>
          </p:nvPr>
        </p:nvSpPr>
        <p:spPr>
          <a:xfrm>
            <a:off x="1393825" y="1143000"/>
            <a:ext cx="5029200" cy="4572000"/>
          </a:xfrm>
          <a:solidFill>
            <a:schemeClr val="accent4"/>
          </a:solidFill>
        </p:spPr>
        <p:txBody>
          <a:bodyPr/>
          <a:lstStyle/>
          <a:p>
            <a:r>
              <a:rPr lang="en-US"/>
              <a:t>Click icon to add picture</a:t>
            </a:r>
            <a:endParaRPr lang="en-US" dirty="0"/>
          </a:p>
        </p:txBody>
      </p:sp>
    </p:spTree>
    <p:extLst>
      <p:ext uri="{BB962C8B-B14F-4D97-AF65-F5344CB8AC3E}">
        <p14:creationId xmlns:p14="http://schemas.microsoft.com/office/powerpoint/2010/main" val="38395834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Risk and rewards">
    <p:spTree>
      <p:nvGrpSpPr>
        <p:cNvPr id="1" name=""/>
        <p:cNvGrpSpPr/>
        <p:nvPr/>
      </p:nvGrpSpPr>
      <p:grpSpPr>
        <a:xfrm>
          <a:off x="0" y="0"/>
          <a:ext cx="0" cy="0"/>
          <a:chOff x="0" y="0"/>
          <a:chExt cx="0" cy="0"/>
        </a:xfrm>
      </p:grpSpPr>
      <p:pic>
        <p:nvPicPr>
          <p:cNvPr id="13" name="Picture Placeholder 44" descr="Photo of palm leaves&#10;">
            <a:extLst>
              <a:ext uri="{FF2B5EF4-FFF2-40B4-BE49-F238E27FC236}">
                <a16:creationId xmlns:a16="http://schemas.microsoft.com/office/drawing/2014/main" id="{7C4AAE08-43F5-49E6-AEBD-2C27A2BE0823}"/>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F83E037-B49C-4664-8547-6F1930E2BD04}"/>
              </a:ext>
            </a:extLst>
          </p:cNvPr>
          <p:cNvSpPr/>
          <p:nvPr userDrawn="1"/>
        </p:nvSpPr>
        <p:spPr>
          <a:xfrm>
            <a:off x="914400" y="777240"/>
            <a:ext cx="10361676"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600200" y="1371600"/>
            <a:ext cx="5057774" cy="640080"/>
          </a:xfrm>
        </p:spPr>
        <p:txBody>
          <a:bodyPr>
            <a:noAutofit/>
          </a:bodyPr>
          <a:lstStyle>
            <a:lvl1pPr algn="l">
              <a:defRPr sz="3600"/>
            </a:lvl1pPr>
          </a:lstStyle>
          <a:p>
            <a:r>
              <a:rPr lang="en-US"/>
              <a:t>Click to edit Master title style</a:t>
            </a:r>
            <a:endParaRPr lang="en-US" dirty="0"/>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1709928" y="2105025"/>
            <a:ext cx="4178808" cy="3383280"/>
          </a:xfrm>
          <a:solidFill>
            <a:schemeClr val="accent4"/>
          </a:solidFill>
        </p:spPr>
        <p:txBody>
          <a:bodyPr/>
          <a:lstStyle/>
          <a:p>
            <a:r>
              <a:rPr lang="en-US"/>
              <a:t>Click icon to add picture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6254496"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6254496"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8714232" y="2103120"/>
            <a:ext cx="2185416"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8714232" y="2569464"/>
            <a:ext cx="2185416" cy="2916936"/>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6926302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key">
    <p:spTree>
      <p:nvGrpSpPr>
        <p:cNvPr id="1" name=""/>
        <p:cNvGrpSpPr/>
        <p:nvPr/>
      </p:nvGrpSpPr>
      <p:grpSpPr>
        <a:xfrm>
          <a:off x="0" y="0"/>
          <a:ext cx="0" cy="0"/>
          <a:chOff x="0" y="0"/>
          <a:chExt cx="0" cy="0"/>
        </a:xfrm>
      </p:grpSpPr>
      <p:pic>
        <p:nvPicPr>
          <p:cNvPr id="13" name="Picture Placeholder 8" descr="photo of laptop keyboard bordered by 2 palm leaves&#10;">
            <a:extLst>
              <a:ext uri="{FF2B5EF4-FFF2-40B4-BE49-F238E27FC236}">
                <a16:creationId xmlns:a16="http://schemas.microsoft.com/office/drawing/2014/main" id="{729C024A-3DD8-474A-848D-7BCCC032BC7C}"/>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4" name="Rectangle 13">
            <a:extLst>
              <a:ext uri="{FF2B5EF4-FFF2-40B4-BE49-F238E27FC236}">
                <a16:creationId xmlns:a16="http://schemas.microsoft.com/office/drawing/2014/main" id="{F1584ECC-FA3B-4A7A-A456-6472AE8B1DA3}"/>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5" name="Title 1">
            <a:extLst>
              <a:ext uri="{FF2B5EF4-FFF2-40B4-BE49-F238E27FC236}">
                <a16:creationId xmlns:a16="http://schemas.microsoft.com/office/drawing/2014/main" id="{6A8F5C17-5DF3-42C2-B87F-A2F50BE0466C}"/>
              </a:ext>
            </a:extLst>
          </p:cNvPr>
          <p:cNvSpPr>
            <a:spLocks noGrp="1"/>
          </p:cNvSpPr>
          <p:nvPr>
            <p:ph type="title"/>
          </p:nvPr>
        </p:nvSpPr>
        <p:spPr>
          <a:xfrm>
            <a:off x="1271016" y="1929383"/>
            <a:ext cx="4480560" cy="640080"/>
          </a:xfrm>
        </p:spPr>
        <p:txBody>
          <a:bodyPr>
            <a:noAutofit/>
          </a:bodyPr>
          <a:lstStyle>
            <a:lvl1pPr algn="l">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hasCustomPrompt="1"/>
          </p:nvPr>
        </p:nvSpPr>
        <p:spPr>
          <a:xfrm>
            <a:off x="1298448"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hasCustomPrompt="1"/>
          </p:nvPr>
        </p:nvSpPr>
        <p:spPr>
          <a:xfrm>
            <a:off x="1298448"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hasCustomPrompt="1"/>
          </p:nvPr>
        </p:nvSpPr>
        <p:spPr>
          <a:xfrm>
            <a:off x="3685032" y="2871216"/>
            <a:ext cx="2066544" cy="365760"/>
          </a:xfrm>
        </p:spPr>
        <p:txBody>
          <a:bodyPr anchor="b">
            <a:normAutofit/>
          </a:bodyPr>
          <a:lstStyle>
            <a:lvl1pPr marL="0" indent="0">
              <a:buNone/>
              <a:defRPr sz="1800" b="0">
                <a:solidFill>
                  <a:schemeClr val="accent3">
                    <a:lumMod val="50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text</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hasCustomPrompt="1"/>
          </p:nvPr>
        </p:nvSpPr>
        <p:spPr>
          <a:xfrm>
            <a:off x="3685032" y="3337560"/>
            <a:ext cx="2066544" cy="2286000"/>
          </a:xfrm>
        </p:spPr>
        <p:txBody>
          <a:bodyPr>
            <a:normAutofit/>
          </a:bodyPr>
          <a:lstStyle>
            <a:lvl1pPr marL="0" indent="0">
              <a:lnSpc>
                <a:spcPts val="2000"/>
              </a:lnSpc>
              <a:buNone/>
              <a:defRPr sz="1400"/>
            </a:lvl1pPr>
            <a:lvl2pPr marL="457200" indent="0">
              <a:buNone/>
              <a:defRPr sz="1400"/>
            </a:lvl2pPr>
            <a:lvl3pPr marL="914400" indent="0">
              <a:buNone/>
              <a:defRPr sz="1400"/>
            </a:lvl3pPr>
            <a:lvl4pPr marL="1371600" indent="0">
              <a:buNone/>
              <a:defRPr sz="1400"/>
            </a:lvl4pPr>
            <a:lvl5pPr marL="1828800" indent="0">
              <a:buNone/>
              <a:defRPr sz="1400"/>
            </a:lvl5pPr>
          </a:lstStyle>
          <a:p>
            <a:pPr lvl="0"/>
            <a:r>
              <a:rPr lang="en-US" dirty="0"/>
              <a:t>Click to edit text</a:t>
            </a:r>
          </a:p>
        </p:txBody>
      </p:sp>
      <p:sp>
        <p:nvSpPr>
          <p:cNvPr id="12" name="Picture Placeholder 11">
            <a:extLst>
              <a:ext uri="{FF2B5EF4-FFF2-40B4-BE49-F238E27FC236}">
                <a16:creationId xmlns:a16="http://schemas.microsoft.com/office/drawing/2014/main" id="{DE97EF55-0D4D-4801-869B-04ED682D62D9}"/>
              </a:ext>
            </a:extLst>
          </p:cNvPr>
          <p:cNvSpPr>
            <a:spLocks noGrp="1"/>
          </p:cNvSpPr>
          <p:nvPr>
            <p:ph type="pic" sz="quarter" idx="15"/>
          </p:nvPr>
        </p:nvSpPr>
        <p:spPr>
          <a:xfrm>
            <a:off x="6208776" y="1289304"/>
            <a:ext cx="4572000" cy="4334256"/>
          </a:xfrm>
          <a:solidFill>
            <a:schemeClr val="accent4"/>
          </a:solidFill>
        </p:spPr>
        <p:txBody>
          <a:bodyPr/>
          <a:lstStyle/>
          <a:p>
            <a:r>
              <a:rPr lang="en-US"/>
              <a:t>Click icon to add picture</a:t>
            </a:r>
            <a:endParaRPr lang="en-US" dirty="0"/>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9636721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9E034D-C1DD-48C0-BB6B-FDC6F8EBA558}"/>
              </a:ext>
            </a:extLst>
          </p:cNvPr>
          <p:cNvSpPr>
            <a:spLocks noGrp="1"/>
          </p:cNvSpPr>
          <p:nvPr>
            <p:ph type="title"/>
          </p:nvPr>
        </p:nvSpPr>
        <p:spPr>
          <a:xfrm>
            <a:off x="839788" y="714980"/>
            <a:ext cx="10515600" cy="640080"/>
          </a:xfrm>
        </p:spPr>
        <p:txBody>
          <a:bodyPr>
            <a:normAutofit/>
          </a:bodyPr>
          <a:lstStyle>
            <a:lvl1pPr>
              <a:defRPr sz="36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77FFB71-D3BF-4723-8C5E-44AD8F0E924D}"/>
              </a:ext>
            </a:extLst>
          </p:cNvPr>
          <p:cNvSpPr>
            <a:spLocks noGrp="1"/>
          </p:cNvSpPr>
          <p:nvPr>
            <p:ph type="body" idx="1"/>
          </p:nvPr>
        </p:nvSpPr>
        <p:spPr>
          <a:xfrm>
            <a:off x="839788" y="1819656"/>
            <a:ext cx="5157787"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91BC8B9-8F2B-4131-A090-0ACBEEE80BB7}"/>
              </a:ext>
            </a:extLst>
          </p:cNvPr>
          <p:cNvSpPr>
            <a:spLocks noGrp="1"/>
          </p:cNvSpPr>
          <p:nvPr>
            <p:ph sz="half" idx="2"/>
          </p:nvPr>
        </p:nvSpPr>
        <p:spPr>
          <a:xfrm>
            <a:off x="839788" y="2386584"/>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1714E40B-C52C-407A-9311-46FDCD84CB5A}"/>
              </a:ext>
            </a:extLst>
          </p:cNvPr>
          <p:cNvSpPr>
            <a:spLocks noGrp="1"/>
          </p:cNvSpPr>
          <p:nvPr>
            <p:ph type="body" sz="quarter" idx="3"/>
          </p:nvPr>
        </p:nvSpPr>
        <p:spPr>
          <a:xfrm>
            <a:off x="6172200" y="1819656"/>
            <a:ext cx="5183188" cy="548640"/>
          </a:xfrm>
        </p:spPr>
        <p:txBody>
          <a:bodyPr anchor="ctr" anchorCtr="0">
            <a:normAutofit/>
          </a:bodyPr>
          <a:lstStyle>
            <a:lvl1pPr marL="0" indent="0">
              <a:buNone/>
              <a:defRPr sz="16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596ED23-22F0-421E-849C-630BEABF8BD0}"/>
              </a:ext>
            </a:extLst>
          </p:cNvPr>
          <p:cNvSpPr>
            <a:spLocks noGrp="1"/>
          </p:cNvSpPr>
          <p:nvPr>
            <p:ph sz="quarter" idx="4"/>
          </p:nvPr>
        </p:nvSpPr>
        <p:spPr>
          <a:xfrm>
            <a:off x="6172200" y="2386584"/>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60A2F77-6CFB-4347-9224-EFAA0C0EF3DB}"/>
              </a:ext>
            </a:extLst>
          </p:cNvPr>
          <p:cNvSpPr>
            <a:spLocks noGrp="1"/>
          </p:cNvSpPr>
          <p:nvPr>
            <p:ph type="dt" sz="half" idx="10"/>
          </p:nvPr>
        </p:nvSpPr>
        <p:spPr/>
        <p:txBody>
          <a:bodyPr/>
          <a:lstStyle/>
          <a:p>
            <a:r>
              <a:rPr lang="en-US" dirty="0"/>
              <a:t>20XX</a:t>
            </a:r>
          </a:p>
        </p:txBody>
      </p:sp>
      <p:sp>
        <p:nvSpPr>
          <p:cNvPr id="8" name="Footer Placeholder 7">
            <a:extLst>
              <a:ext uri="{FF2B5EF4-FFF2-40B4-BE49-F238E27FC236}">
                <a16:creationId xmlns:a16="http://schemas.microsoft.com/office/drawing/2014/main" id="{97C1F45E-8700-4861-AD21-BB7A09E1305A}"/>
              </a:ext>
            </a:extLst>
          </p:cNvPr>
          <p:cNvSpPr>
            <a:spLocks noGrp="1"/>
          </p:cNvSpPr>
          <p:nvPr>
            <p:ph type="ftr" sz="quarter" idx="11"/>
          </p:nvPr>
        </p:nvSpPr>
        <p:spPr/>
        <p:txBody>
          <a:bodyPr/>
          <a:lstStyle/>
          <a:p>
            <a:r>
              <a:rPr lang="en-US" dirty="0"/>
              <a:t>Contoso business plan</a:t>
            </a:r>
          </a:p>
        </p:txBody>
      </p:sp>
      <p:sp>
        <p:nvSpPr>
          <p:cNvPr id="9" name="Slide Number Placeholder 8">
            <a:extLst>
              <a:ext uri="{FF2B5EF4-FFF2-40B4-BE49-F238E27FC236}">
                <a16:creationId xmlns:a16="http://schemas.microsoft.com/office/drawing/2014/main" id="{B7283171-31EE-44C7-A031-9F840EDEC10C}"/>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9100570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p:txBody>
          <a:bodyPr>
            <a:normAutofit/>
          </a:bodyPr>
          <a:lstStyle>
            <a:lvl1pPr>
              <a:defRPr sz="3600"/>
            </a:lvl1pPr>
          </a:lstStyle>
          <a:p>
            <a:r>
              <a:rPr lang="en-US"/>
              <a:t>Click to edit Master title style</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p:nvPr>
        </p:nvSpPr>
        <p:spPr>
          <a:xfrm>
            <a:off x="838200" y="1536192"/>
            <a:ext cx="10515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54018710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Key concepts">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184910" y="1878096"/>
            <a:ext cx="4572000" cy="939209"/>
          </a:xfrm>
        </p:spPr>
        <p:txBody>
          <a:bodyPr/>
          <a:lstStyle/>
          <a:p>
            <a:r>
              <a:rPr lang="en-US"/>
              <a:t>Click to edit Master title style</a:t>
            </a:r>
            <a:endParaRPr lang="en-US" dirty="0"/>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8" name="Content Placeholder 2">
            <a:extLst>
              <a:ext uri="{FF2B5EF4-FFF2-40B4-BE49-F238E27FC236}">
                <a16:creationId xmlns:a16="http://schemas.microsoft.com/office/drawing/2014/main" id="{4EF15002-67E4-4A4E-8458-C33E897B7F14}"/>
              </a:ext>
            </a:extLst>
          </p:cNvPr>
          <p:cNvSpPr>
            <a:spLocks noGrp="1"/>
          </p:cNvSpPr>
          <p:nvPr>
            <p:ph idx="1" hasCustomPrompt="1"/>
          </p:nvPr>
        </p:nvSpPr>
        <p:spPr>
          <a:xfrm>
            <a:off x="1184910" y="3184149"/>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5FEF5233-78E0-4693-B7BD-AB83F3704938}"/>
              </a:ext>
            </a:extLst>
          </p:cNvPr>
          <p:cNvSpPr>
            <a:spLocks noGrp="1"/>
          </p:cNvSpPr>
          <p:nvPr>
            <p:ph idx="16" hasCustomPrompt="1"/>
          </p:nvPr>
        </p:nvSpPr>
        <p:spPr>
          <a:xfrm>
            <a:off x="1184910" y="2888594"/>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0" name="Content Placeholder 2">
            <a:extLst>
              <a:ext uri="{FF2B5EF4-FFF2-40B4-BE49-F238E27FC236}">
                <a16:creationId xmlns:a16="http://schemas.microsoft.com/office/drawing/2014/main" id="{DAFFB0F1-B93F-405D-9BAC-C8487E8EAD32}"/>
              </a:ext>
            </a:extLst>
          </p:cNvPr>
          <p:cNvSpPr>
            <a:spLocks noGrp="1"/>
          </p:cNvSpPr>
          <p:nvPr>
            <p:ph idx="18" hasCustomPrompt="1"/>
          </p:nvPr>
        </p:nvSpPr>
        <p:spPr>
          <a:xfrm>
            <a:off x="1184910" y="4340145"/>
            <a:ext cx="45720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78DECC8A-9731-47C9-ADC8-DB414C006D1F}"/>
              </a:ext>
            </a:extLst>
          </p:cNvPr>
          <p:cNvSpPr>
            <a:spLocks noGrp="1"/>
          </p:cNvSpPr>
          <p:nvPr>
            <p:ph idx="19" hasCustomPrompt="1"/>
          </p:nvPr>
        </p:nvSpPr>
        <p:spPr>
          <a:xfrm>
            <a:off x="1184910" y="4044590"/>
            <a:ext cx="4572000" cy="274320"/>
          </a:xfrm>
        </p:spPr>
        <p:txBody>
          <a:bodyPr>
            <a:noAutofit/>
          </a:bodyPr>
          <a:lstStyle>
            <a:lvl1pPr marL="0" indent="0">
              <a:lnSpc>
                <a:spcPts val="2200"/>
              </a:lnSpc>
              <a:buNone/>
              <a:defRPr sz="1800">
                <a:solidFill>
                  <a:schemeClr val="accent2"/>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Tree>
    <p:extLst>
      <p:ext uri="{BB962C8B-B14F-4D97-AF65-F5344CB8AC3E}">
        <p14:creationId xmlns:p14="http://schemas.microsoft.com/office/powerpoint/2010/main" val="405067202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pic>
        <p:nvPicPr>
          <p:cNvPr id="8" name="Picture Placeholder 13" descr="close up photo of leaves&#10;">
            <a:extLst>
              <a:ext uri="{FF2B5EF4-FFF2-40B4-BE49-F238E27FC236}">
                <a16:creationId xmlns:a16="http://schemas.microsoft.com/office/drawing/2014/main" id="{5B334254-BCFF-4714-B7C4-38E7C0814F60}"/>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5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9" name="Rectangle 8">
            <a:extLst>
              <a:ext uri="{FF2B5EF4-FFF2-40B4-BE49-F238E27FC236}">
                <a16:creationId xmlns:a16="http://schemas.microsoft.com/office/drawing/2014/main" id="{6CFE1AAB-5EBC-4913-9A1E-DBC69C761B22}"/>
              </a:ext>
            </a:extLst>
          </p:cNvPr>
          <p:cNvSpPr/>
          <p:nvPr userDrawn="1"/>
        </p:nvSpPr>
        <p:spPr>
          <a:xfrm>
            <a:off x="4066032" y="0"/>
            <a:ext cx="4059936" cy="6858000"/>
          </a:xfrm>
          <a:prstGeom prst="rect">
            <a:avLst/>
          </a:prstGeom>
          <a:solidFill>
            <a:schemeClr val="accent5">
              <a:lumMod val="90000"/>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4724400" y="2450592"/>
            <a:ext cx="2743200" cy="640080"/>
          </a:xfrm>
        </p:spPr>
        <p:txBody>
          <a:bodyPr>
            <a:noAutofit/>
          </a:bodyPr>
          <a:lstStyle>
            <a:lvl1pPr algn="ct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4724400" y="3566160"/>
            <a:ext cx="2743200" cy="2651760"/>
          </a:xfrm>
        </p:spPr>
        <p:txBody>
          <a:bodyPr>
            <a:normAutofit/>
          </a:bodyPr>
          <a:lstStyle>
            <a:lvl1pPr marL="0" indent="0" algn="ctr">
              <a:buNone/>
              <a:defRPr sz="1800"/>
            </a:lvl1pPr>
            <a:lvl2pPr marL="457200" indent="0">
              <a:buNone/>
              <a:defRPr sz="1800"/>
            </a:lvl2pPr>
            <a:lvl3pPr marL="914400" indent="0">
              <a:buNone/>
              <a:defRPr sz="1800"/>
            </a:lvl3pPr>
            <a:lvl4pPr marL="1371600" indent="0">
              <a:buNone/>
              <a:defRPr sz="1800"/>
            </a:lvl4pPr>
            <a:lvl5pPr marL="1828800" indent="0">
              <a:buNone/>
              <a:defRPr sz="18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8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lumMod val="8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3804356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ission Statement">
    <p:spTree>
      <p:nvGrpSpPr>
        <p:cNvPr id="1" name=""/>
        <p:cNvGrpSpPr/>
        <p:nvPr/>
      </p:nvGrpSpPr>
      <p:grpSpPr>
        <a:xfrm>
          <a:off x="0" y="0"/>
          <a:ext cx="0" cy="0"/>
          <a:chOff x="0" y="0"/>
          <a:chExt cx="0" cy="0"/>
        </a:xfrm>
      </p:grpSpPr>
      <p:pic>
        <p:nvPicPr>
          <p:cNvPr id="9" name="Picture Placeholder 8" descr="Photo of palm tree leaves&#10;">
            <a:extLst>
              <a:ext uri="{FF2B5EF4-FFF2-40B4-BE49-F238E27FC236}">
                <a16:creationId xmlns:a16="http://schemas.microsoft.com/office/drawing/2014/main" id="{A048BE5A-008A-4FF6-883D-F5F006940AB7}"/>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0" name="Rectangle 9">
            <a:extLst>
              <a:ext uri="{FF2B5EF4-FFF2-40B4-BE49-F238E27FC236}">
                <a16:creationId xmlns:a16="http://schemas.microsoft.com/office/drawing/2014/main" id="{B581EE29-7D44-4587-82CF-1233814B7533}"/>
              </a:ext>
            </a:extLst>
          </p:cNvPr>
          <p:cNvSpPr/>
          <p:nvPr userDrawn="1"/>
        </p:nvSpPr>
        <p:spPr>
          <a:xfrm>
            <a:off x="915924" y="777240"/>
            <a:ext cx="10360152" cy="5303520"/>
          </a:xfrm>
          <a:prstGeom prst="rect">
            <a:avLst/>
          </a:prstGeom>
          <a:solidFill>
            <a:schemeClr val="accent5">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Picture Placeholder 10">
            <a:extLst>
              <a:ext uri="{FF2B5EF4-FFF2-40B4-BE49-F238E27FC236}">
                <a16:creationId xmlns:a16="http://schemas.microsoft.com/office/drawing/2014/main" id="{D9DE5763-72AE-43A2-A15B-0A85851E826B}"/>
              </a:ext>
            </a:extLst>
          </p:cNvPr>
          <p:cNvSpPr>
            <a:spLocks noGrp="1"/>
          </p:cNvSpPr>
          <p:nvPr>
            <p:ph type="pic" sz="quarter" idx="15"/>
          </p:nvPr>
        </p:nvSpPr>
        <p:spPr>
          <a:xfrm>
            <a:off x="6099048" y="777240"/>
            <a:ext cx="5184648" cy="5303520"/>
          </a:xfrm>
          <a:solidFill>
            <a:schemeClr val="accent4"/>
          </a:solidFill>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463040" y="1828800"/>
            <a:ext cx="4087368" cy="841248"/>
          </a:xfrm>
        </p:spPr>
        <p:txBody>
          <a:bodyPr>
            <a:normAutofit/>
          </a:bodyPr>
          <a:lstStyle>
            <a:lvl1pPr>
              <a:defRPr sz="40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463040" y="2799983"/>
            <a:ext cx="4087368" cy="2203704"/>
          </a:xfrm>
        </p:spPr>
        <p:txBody>
          <a:bodyPr>
            <a:normAutofit/>
          </a:bodyPr>
          <a:lstStyle>
            <a:lvl1pPr marL="0" indent="0">
              <a:lnSpc>
                <a:spcPts val="2200"/>
              </a:lnSpc>
              <a:buNone/>
              <a:defRPr sz="1400"/>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lumMod val="75000"/>
                  </a:schemeClr>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261832978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pic>
        <p:nvPicPr>
          <p:cNvPr id="21" name="Picture Placeholder 64">
            <a:extLst>
              <a:ext uri="{FF2B5EF4-FFF2-40B4-BE49-F238E27FC236}">
                <a16:creationId xmlns:a16="http://schemas.microsoft.com/office/drawing/2014/main" id="{D73C250B-F170-486D-A636-FAA4ED926C3C}"/>
              </a:ext>
            </a:extLst>
          </p:cNvPr>
          <p:cNvPicPr>
            <a:picLocks noChangeAspect="1"/>
          </p:cNvPicPr>
          <p:nvPr userDrawn="1"/>
        </p:nvPicPr>
        <p:blipFill rotWithShape="1">
          <a:blip r:embed="rId2">
            <a:alphaModFix amt="44000"/>
            <a:extLst>
              <a:ext uri="{28A0092B-C50C-407E-A947-70E740481C1C}">
                <a14:useLocalDpi xmlns:a14="http://schemas.microsoft.com/office/drawing/2010/main"/>
              </a:ext>
            </a:extLst>
          </a:blip>
          <a:srcRect/>
          <a:stretch/>
        </p:blipFill>
        <p:spPr>
          <a:xfrm rot="10800000">
            <a:off x="1588" y="0"/>
            <a:ext cx="12188825" cy="6858000"/>
          </a:xfrm>
          <a:prstGeom prst="rect">
            <a:avLst/>
          </a:prstGeom>
          <a:solidFill>
            <a:schemeClr val="accent1"/>
          </a:solidFill>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3600"/>
            </a:lvl1pPr>
          </a:lstStyle>
          <a:p>
            <a:r>
              <a:rPr lang="en-US"/>
              <a:t>Click to edit Master title style</a:t>
            </a:r>
            <a:endParaRPr lang="en-US" dirty="0"/>
          </a:p>
        </p:txBody>
      </p:sp>
      <p:sp>
        <p:nvSpPr>
          <p:cNvPr id="8" name="Picture Placeholder 7">
            <a:extLst>
              <a:ext uri="{FF2B5EF4-FFF2-40B4-BE49-F238E27FC236}">
                <a16:creationId xmlns:a16="http://schemas.microsoft.com/office/drawing/2014/main" id="{DAE32DAA-2F83-4F0B-B593-EAEC38A22BFF}"/>
              </a:ext>
            </a:extLst>
          </p:cNvPr>
          <p:cNvSpPr>
            <a:spLocks noGrp="1"/>
          </p:cNvSpPr>
          <p:nvPr>
            <p:ph type="pic" sz="quarter" idx="15"/>
          </p:nvPr>
        </p:nvSpPr>
        <p:spPr>
          <a:xfrm>
            <a:off x="83820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3" name="Text Placeholder 12">
            <a:extLst>
              <a:ext uri="{FF2B5EF4-FFF2-40B4-BE49-F238E27FC236}">
                <a16:creationId xmlns:a16="http://schemas.microsoft.com/office/drawing/2014/main" id="{6F62CE30-AF00-49C9-BB4C-FF4623AE4882}"/>
              </a:ext>
            </a:extLst>
          </p:cNvPr>
          <p:cNvSpPr>
            <a:spLocks noGrp="1"/>
          </p:cNvSpPr>
          <p:nvPr>
            <p:ph type="body" sz="quarter" idx="19" hasCustomPrompt="1"/>
          </p:nvPr>
        </p:nvSpPr>
        <p:spPr>
          <a:xfrm>
            <a:off x="838200"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4" name="Text Placeholder 12">
            <a:extLst>
              <a:ext uri="{FF2B5EF4-FFF2-40B4-BE49-F238E27FC236}">
                <a16:creationId xmlns:a16="http://schemas.microsoft.com/office/drawing/2014/main" id="{11E27B3C-F9CB-489A-B87D-B019E802464C}"/>
              </a:ext>
            </a:extLst>
          </p:cNvPr>
          <p:cNvSpPr>
            <a:spLocks noGrp="1"/>
          </p:cNvSpPr>
          <p:nvPr>
            <p:ph type="body" sz="quarter" idx="20" hasCustomPrompt="1"/>
          </p:nvPr>
        </p:nvSpPr>
        <p:spPr>
          <a:xfrm>
            <a:off x="837882"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9" name="Picture Placeholder 7">
            <a:extLst>
              <a:ext uri="{FF2B5EF4-FFF2-40B4-BE49-F238E27FC236}">
                <a16:creationId xmlns:a16="http://schemas.microsoft.com/office/drawing/2014/main" id="{DE0F61DF-6086-4D91-A1DB-0C91BD225C02}"/>
              </a:ext>
            </a:extLst>
          </p:cNvPr>
          <p:cNvSpPr>
            <a:spLocks noGrp="1"/>
          </p:cNvSpPr>
          <p:nvPr>
            <p:ph type="pic" sz="quarter" idx="16"/>
          </p:nvPr>
        </p:nvSpPr>
        <p:spPr>
          <a:xfrm>
            <a:off x="364236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5" name="Text Placeholder 12">
            <a:extLst>
              <a:ext uri="{FF2B5EF4-FFF2-40B4-BE49-F238E27FC236}">
                <a16:creationId xmlns:a16="http://schemas.microsoft.com/office/drawing/2014/main" id="{DD1B9ECE-8B72-4E8C-BF0F-42BAD333E58F}"/>
              </a:ext>
            </a:extLst>
          </p:cNvPr>
          <p:cNvSpPr>
            <a:spLocks noGrp="1"/>
          </p:cNvSpPr>
          <p:nvPr>
            <p:ph type="body" sz="quarter" idx="21" hasCustomPrompt="1"/>
          </p:nvPr>
        </p:nvSpPr>
        <p:spPr>
          <a:xfrm>
            <a:off x="3642678"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6" name="Text Placeholder 12">
            <a:extLst>
              <a:ext uri="{FF2B5EF4-FFF2-40B4-BE49-F238E27FC236}">
                <a16:creationId xmlns:a16="http://schemas.microsoft.com/office/drawing/2014/main" id="{CC01C00D-D845-4EA4-ACEA-80430CEC0EAD}"/>
              </a:ext>
            </a:extLst>
          </p:cNvPr>
          <p:cNvSpPr>
            <a:spLocks noGrp="1"/>
          </p:cNvSpPr>
          <p:nvPr>
            <p:ph type="body" sz="quarter" idx="22" hasCustomPrompt="1"/>
          </p:nvPr>
        </p:nvSpPr>
        <p:spPr>
          <a:xfrm>
            <a:off x="3642360"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0" name="Picture Placeholder 7">
            <a:extLst>
              <a:ext uri="{FF2B5EF4-FFF2-40B4-BE49-F238E27FC236}">
                <a16:creationId xmlns:a16="http://schemas.microsoft.com/office/drawing/2014/main" id="{E36DA0C1-756A-41EF-BD41-B210DAD57AC5}"/>
              </a:ext>
            </a:extLst>
          </p:cNvPr>
          <p:cNvSpPr>
            <a:spLocks noGrp="1"/>
          </p:cNvSpPr>
          <p:nvPr>
            <p:ph type="pic" sz="quarter" idx="17"/>
          </p:nvPr>
        </p:nvSpPr>
        <p:spPr>
          <a:xfrm>
            <a:off x="644652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7" name="Text Placeholder 12">
            <a:extLst>
              <a:ext uri="{FF2B5EF4-FFF2-40B4-BE49-F238E27FC236}">
                <a16:creationId xmlns:a16="http://schemas.microsoft.com/office/drawing/2014/main" id="{22C7D19B-8BCA-4A46-A531-C74F00C501A0}"/>
              </a:ext>
            </a:extLst>
          </p:cNvPr>
          <p:cNvSpPr>
            <a:spLocks noGrp="1"/>
          </p:cNvSpPr>
          <p:nvPr>
            <p:ph type="body" sz="quarter" idx="23" hasCustomPrompt="1"/>
          </p:nvPr>
        </p:nvSpPr>
        <p:spPr>
          <a:xfrm>
            <a:off x="6446204"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18" name="Text Placeholder 12">
            <a:extLst>
              <a:ext uri="{FF2B5EF4-FFF2-40B4-BE49-F238E27FC236}">
                <a16:creationId xmlns:a16="http://schemas.microsoft.com/office/drawing/2014/main" id="{A1BA12AE-AA7B-4898-AE4C-6EF1BF0293B3}"/>
              </a:ext>
            </a:extLst>
          </p:cNvPr>
          <p:cNvSpPr>
            <a:spLocks noGrp="1"/>
          </p:cNvSpPr>
          <p:nvPr>
            <p:ph type="body" sz="quarter" idx="24" hasCustomPrompt="1"/>
          </p:nvPr>
        </p:nvSpPr>
        <p:spPr>
          <a:xfrm>
            <a:off x="6445886"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11" name="Picture Placeholder 7">
            <a:extLst>
              <a:ext uri="{FF2B5EF4-FFF2-40B4-BE49-F238E27FC236}">
                <a16:creationId xmlns:a16="http://schemas.microsoft.com/office/drawing/2014/main" id="{C824A7A5-D0EA-414B-A57F-AFC09799DF81}"/>
              </a:ext>
            </a:extLst>
          </p:cNvPr>
          <p:cNvSpPr>
            <a:spLocks noGrp="1"/>
          </p:cNvSpPr>
          <p:nvPr>
            <p:ph type="pic" sz="quarter" idx="18"/>
          </p:nvPr>
        </p:nvSpPr>
        <p:spPr>
          <a:xfrm>
            <a:off x="9250680" y="1975104"/>
            <a:ext cx="2103120" cy="3017520"/>
          </a:xfrm>
          <a:solidFill>
            <a:schemeClr val="accent4"/>
          </a:solidFill>
          <a:ln w="88900">
            <a:solidFill>
              <a:schemeClr val="bg1"/>
            </a:solidFill>
            <a:miter lim="800000"/>
          </a:ln>
          <a:effectLst>
            <a:outerShdw blurRad="127000" dist="38100" dir="2700000" algn="ctr" rotWithShape="0">
              <a:schemeClr val="tx1">
                <a:alpha val="40000"/>
              </a:schemeClr>
            </a:outerShdw>
          </a:effectLst>
        </p:spPr>
        <p:txBody>
          <a:bodyPr/>
          <a:lstStyle/>
          <a:p>
            <a:r>
              <a:rPr lang="en-US"/>
              <a:t>Click icon to add picture</a:t>
            </a:r>
            <a:endParaRPr lang="en-US" dirty="0"/>
          </a:p>
        </p:txBody>
      </p:sp>
      <p:sp>
        <p:nvSpPr>
          <p:cNvPr id="19" name="Text Placeholder 12">
            <a:extLst>
              <a:ext uri="{FF2B5EF4-FFF2-40B4-BE49-F238E27FC236}">
                <a16:creationId xmlns:a16="http://schemas.microsoft.com/office/drawing/2014/main" id="{0CCA0A92-44E0-4256-BDF5-D01C27404DC8}"/>
              </a:ext>
            </a:extLst>
          </p:cNvPr>
          <p:cNvSpPr>
            <a:spLocks noGrp="1"/>
          </p:cNvSpPr>
          <p:nvPr>
            <p:ph type="body" sz="quarter" idx="25" hasCustomPrompt="1"/>
          </p:nvPr>
        </p:nvSpPr>
        <p:spPr>
          <a:xfrm>
            <a:off x="9249412" y="5249545"/>
            <a:ext cx="2103438" cy="274320"/>
          </a:xfrm>
        </p:spPr>
        <p:txBody>
          <a:bodyPr>
            <a:noAutofit/>
          </a:bodyPr>
          <a:lstStyle>
            <a:lvl1pPr marL="0" indent="0" algn="ctr">
              <a:buNone/>
              <a:defRPr sz="1400">
                <a:latin typeface="+mj-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Name</a:t>
            </a:r>
          </a:p>
        </p:txBody>
      </p:sp>
      <p:sp>
        <p:nvSpPr>
          <p:cNvPr id="20" name="Text Placeholder 12">
            <a:extLst>
              <a:ext uri="{FF2B5EF4-FFF2-40B4-BE49-F238E27FC236}">
                <a16:creationId xmlns:a16="http://schemas.microsoft.com/office/drawing/2014/main" id="{16D5C7BE-6D3E-4E7E-BBE6-230B10C2F439}"/>
              </a:ext>
            </a:extLst>
          </p:cNvPr>
          <p:cNvSpPr>
            <a:spLocks noGrp="1"/>
          </p:cNvSpPr>
          <p:nvPr>
            <p:ph type="body" sz="quarter" idx="26" hasCustomPrompt="1"/>
          </p:nvPr>
        </p:nvSpPr>
        <p:spPr>
          <a:xfrm>
            <a:off x="9249094" y="5538152"/>
            <a:ext cx="2103438" cy="274320"/>
          </a:xfrm>
        </p:spPr>
        <p:txBody>
          <a:bodyPr>
            <a:noAutofit/>
          </a:bodyPr>
          <a:lstStyle>
            <a:lvl1pPr marL="0" indent="0" algn="ctr">
              <a:buNone/>
              <a:defRPr sz="1400">
                <a:latin typeface="+mn-lt"/>
              </a:defRPr>
            </a:lvl1pPr>
            <a:lvl2pPr marL="457200" indent="0">
              <a:buNone/>
              <a:defRPr sz="1600"/>
            </a:lvl2pPr>
            <a:lvl3pPr marL="914400" indent="0">
              <a:buNone/>
              <a:defRPr sz="1600"/>
            </a:lvl3pPr>
            <a:lvl4pPr marL="1371600" indent="0">
              <a:buNone/>
              <a:defRPr sz="1600"/>
            </a:lvl4pPr>
            <a:lvl5pPr marL="1828800" indent="0">
              <a:buNone/>
              <a:defRPr sz="1600"/>
            </a:lvl5pPr>
          </a:lstStyle>
          <a:p>
            <a:pPr lvl="0"/>
            <a:r>
              <a:rPr lang="en-US" dirty="0"/>
              <a:t>Title</a:t>
            </a:r>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9566992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_Org chart">
    <p:spTree>
      <p:nvGrpSpPr>
        <p:cNvPr id="1" name=""/>
        <p:cNvGrpSpPr/>
        <p:nvPr/>
      </p:nvGrpSpPr>
      <p:grpSpPr>
        <a:xfrm>
          <a:off x="0" y="0"/>
          <a:ext cx="0" cy="0"/>
          <a:chOff x="0" y="0"/>
          <a:chExt cx="0" cy="0"/>
        </a:xfrm>
      </p:grpSpPr>
      <p:pic>
        <p:nvPicPr>
          <p:cNvPr id="8" name="Picture Placeholder 38">
            <a:extLst>
              <a:ext uri="{FF2B5EF4-FFF2-40B4-BE49-F238E27FC236}">
                <a16:creationId xmlns:a16="http://schemas.microsoft.com/office/drawing/2014/main" id="{FCA6EB2C-E8DA-46AE-AD91-63B890E4AC38}"/>
              </a:ext>
            </a:extLst>
          </p:cNvPr>
          <p:cNvPicPr>
            <a:picLocks noChangeAspect="1"/>
          </p:cNvPicPr>
          <p:nvPr userDrawn="1"/>
        </p:nvPicPr>
        <p:blipFill rotWithShape="1">
          <a:blip r:embed="rId2" cstate="print">
            <a:extLst>
              <a:ext uri="{28A0092B-C50C-407E-A947-70E740481C1C}">
                <a14:useLocalDpi xmlns:a14="http://schemas.microsoft.com/office/drawing/2010/main"/>
              </a:ext>
            </a:extLst>
          </a:blip>
          <a:srcRect t="7802" b="7802"/>
          <a:stretch>
            <a:fillRect/>
          </a:stretch>
        </p:blipFill>
        <p:spPr>
          <a:xfrm>
            <a:off x="0" y="0"/>
            <a:ext cx="12188952" cy="6858000"/>
          </a:xfrm>
          <a:prstGeom prst="rect">
            <a:avLst/>
          </a:prstGeom>
        </p:spPr>
      </p:pic>
      <p:sp>
        <p:nvSpPr>
          <p:cNvPr id="2" name="Title 1">
            <a:extLst>
              <a:ext uri="{FF2B5EF4-FFF2-40B4-BE49-F238E27FC236}">
                <a16:creationId xmlns:a16="http://schemas.microsoft.com/office/drawing/2014/main" id="{A1F8C642-49FB-4E16-A3A0-B2ACBEABFFD6}"/>
              </a:ext>
            </a:extLst>
          </p:cNvPr>
          <p:cNvSpPr>
            <a:spLocks noGrp="1"/>
          </p:cNvSpPr>
          <p:nvPr>
            <p:ph type="title"/>
          </p:nvPr>
        </p:nvSpPr>
        <p:spPr/>
        <p:txBody>
          <a:bodyPr>
            <a:normAutofit/>
          </a:bodyPr>
          <a:lstStyle>
            <a:lvl1pPr>
              <a:defRPr sz="4000"/>
            </a:lvl1p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9CAF00A3-1058-4FA9-A985-03711701054C}"/>
              </a:ext>
            </a:extLst>
          </p:cNvPr>
          <p:cNvSpPr>
            <a:spLocks noGrp="1"/>
          </p:cNvSpPr>
          <p:nvPr>
            <p:ph type="dt" sz="half" idx="10"/>
          </p:nvPr>
        </p:nvSpPr>
        <p:spPr/>
        <p:txBody>
          <a:bodyPr/>
          <a:lstStyle/>
          <a:p>
            <a:r>
              <a:rPr lang="en-US" dirty="0"/>
              <a:t>20XX</a:t>
            </a:r>
          </a:p>
        </p:txBody>
      </p:sp>
      <p:sp>
        <p:nvSpPr>
          <p:cNvPr id="4" name="Footer Placeholder 3">
            <a:extLst>
              <a:ext uri="{FF2B5EF4-FFF2-40B4-BE49-F238E27FC236}">
                <a16:creationId xmlns:a16="http://schemas.microsoft.com/office/drawing/2014/main" id="{A00F60BE-20E1-40C5-85E7-AEAABD0C0DE6}"/>
              </a:ext>
            </a:extLst>
          </p:cNvPr>
          <p:cNvSpPr>
            <a:spLocks noGrp="1"/>
          </p:cNvSpPr>
          <p:nvPr>
            <p:ph type="ftr" sz="quarter" idx="11"/>
          </p:nvPr>
        </p:nvSpPr>
        <p:spPr/>
        <p:txBody>
          <a:bodyPr/>
          <a:lstStyle/>
          <a:p>
            <a:r>
              <a:rPr lang="en-US" dirty="0"/>
              <a:t>Contoso business plan</a:t>
            </a:r>
          </a:p>
        </p:txBody>
      </p:sp>
      <p:sp>
        <p:nvSpPr>
          <p:cNvPr id="5" name="Slide Number Placeholder 4">
            <a:extLst>
              <a:ext uri="{FF2B5EF4-FFF2-40B4-BE49-F238E27FC236}">
                <a16:creationId xmlns:a16="http://schemas.microsoft.com/office/drawing/2014/main" id="{05DC939B-94C9-4FF9-B0C8-1149DEFA6CF8}"/>
              </a:ext>
            </a:extLst>
          </p:cNvPr>
          <p:cNvSpPr>
            <a:spLocks noGrp="1"/>
          </p:cNvSpPr>
          <p:nvPr>
            <p:ph type="sldNum" sz="quarter" idx="12"/>
          </p:nvPr>
        </p:nvSpPr>
        <p:spPr/>
        <p:txBody>
          <a:bodyPr/>
          <a:lstStyle/>
          <a:p>
            <a:fld id="{B5CEABB6-07DC-46E8-9B57-56EC44A396E5}" type="slidenum">
              <a:rPr lang="en-US" smtClean="0"/>
              <a:t>‹#›</a:t>
            </a:fld>
            <a:endParaRPr lang="en-US" dirty="0"/>
          </a:p>
        </p:txBody>
      </p:sp>
      <p:sp>
        <p:nvSpPr>
          <p:cNvPr id="21" name="SmartArt Placeholder 20">
            <a:extLst>
              <a:ext uri="{FF2B5EF4-FFF2-40B4-BE49-F238E27FC236}">
                <a16:creationId xmlns:a16="http://schemas.microsoft.com/office/drawing/2014/main" id="{22DDECCB-0586-4A4E-B5E8-F4F3A0C4DD2C}"/>
              </a:ext>
            </a:extLst>
          </p:cNvPr>
          <p:cNvSpPr>
            <a:spLocks noGrp="1"/>
          </p:cNvSpPr>
          <p:nvPr>
            <p:ph type="dgm" sz="quarter" idx="27"/>
          </p:nvPr>
        </p:nvSpPr>
        <p:spPr>
          <a:xfrm>
            <a:off x="1088136" y="2039112"/>
            <a:ext cx="10515600" cy="3960812"/>
          </a:xfrm>
        </p:spPr>
        <p:txBody>
          <a:bodyPr/>
          <a:lstStyle/>
          <a:p>
            <a:r>
              <a:rPr lang="en-US"/>
              <a:t>Click icon to add SmartArt graphic</a:t>
            </a:r>
            <a:endParaRPr lang="en-US" dirty="0"/>
          </a:p>
        </p:txBody>
      </p:sp>
    </p:spTree>
    <p:extLst>
      <p:ext uri="{BB962C8B-B14F-4D97-AF65-F5344CB8AC3E}">
        <p14:creationId xmlns:p14="http://schemas.microsoft.com/office/powerpoint/2010/main" val="392502505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6_Opportunities">
    <p:spTree>
      <p:nvGrpSpPr>
        <p:cNvPr id="1" name=""/>
        <p:cNvGrpSpPr/>
        <p:nvPr/>
      </p:nvGrpSpPr>
      <p:grpSpPr>
        <a:xfrm>
          <a:off x="0" y="0"/>
          <a:ext cx="0" cy="0"/>
          <a:chOff x="0" y="0"/>
          <a:chExt cx="0" cy="0"/>
        </a:xfrm>
      </p:grpSpPr>
      <p:pic>
        <p:nvPicPr>
          <p:cNvPr id="18" name="Picture Placeholder 17" descr="close up photo of plants&#10;">
            <a:extLst>
              <a:ext uri="{FF2B5EF4-FFF2-40B4-BE49-F238E27FC236}">
                <a16:creationId xmlns:a16="http://schemas.microsoft.com/office/drawing/2014/main" id="{7863BFED-18F0-48ED-A69C-CA7DB56543E7}"/>
              </a:ext>
            </a:extLst>
          </p:cNvPr>
          <p:cNvPicPr>
            <a:picLocks noChangeAspect="1"/>
          </p:cNvPicPr>
          <p:nvPr userDrawn="1"/>
        </p:nvPicPr>
        <p:blipFill rotWithShape="1">
          <a:blip r:embed="rId2">
            <a:extLst>
              <a:ext uri="{BEBA8EAE-BF5A-486C-A8C5-ECC9F3942E4B}">
                <a14:imgProps xmlns:a14="http://schemas.microsoft.com/office/drawing/2010/main">
                  <a14:imgLayer r:embed="rId3">
                    <a14:imgEffect>
                      <a14:saturation sat="60000"/>
                    </a14:imgEffect>
                  </a14:imgLayer>
                </a14:imgProps>
              </a:ex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9" name="Rectangle 18">
            <a:extLst>
              <a:ext uri="{FF2B5EF4-FFF2-40B4-BE49-F238E27FC236}">
                <a16:creationId xmlns:a16="http://schemas.microsoft.com/office/drawing/2014/main" id="{9072CCB7-8B6D-4640-9349-4BF4E6715721}"/>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055BE3A6-48FA-4624-9CA9-027EFA2EFD54}"/>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890913CB-E9D8-4BC6-BF27-FBDED2266B74}"/>
              </a:ext>
            </a:extLst>
          </p:cNvPr>
          <p:cNvSpPr>
            <a:spLocks noGrp="1"/>
          </p:cNvSpPr>
          <p:nvPr>
            <p:ph idx="16" hasCustomPrompt="1"/>
          </p:nvPr>
        </p:nvSpPr>
        <p:spPr>
          <a:xfrm>
            <a:off x="1657183"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657183"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3" name="Content Placeholder 2">
            <a:extLst>
              <a:ext uri="{FF2B5EF4-FFF2-40B4-BE49-F238E27FC236}">
                <a16:creationId xmlns:a16="http://schemas.microsoft.com/office/drawing/2014/main" id="{AC961473-F8E7-498A-AFFD-2BC0065884EC}"/>
              </a:ext>
            </a:extLst>
          </p:cNvPr>
          <p:cNvSpPr>
            <a:spLocks noGrp="1"/>
          </p:cNvSpPr>
          <p:nvPr>
            <p:ph idx="19" hasCustomPrompt="1"/>
          </p:nvPr>
        </p:nvSpPr>
        <p:spPr>
          <a:xfrm>
            <a:off x="1657183" y="3567512"/>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2" name="Content Placeholder 2">
            <a:extLst>
              <a:ext uri="{FF2B5EF4-FFF2-40B4-BE49-F238E27FC236}">
                <a16:creationId xmlns:a16="http://schemas.microsoft.com/office/drawing/2014/main" id="{F32F6735-86D0-4D0F-9741-8D6C74C99BAA}"/>
              </a:ext>
            </a:extLst>
          </p:cNvPr>
          <p:cNvSpPr>
            <a:spLocks noGrp="1"/>
          </p:cNvSpPr>
          <p:nvPr>
            <p:ph idx="18" hasCustomPrompt="1"/>
          </p:nvPr>
        </p:nvSpPr>
        <p:spPr>
          <a:xfrm>
            <a:off x="1657183" y="3863067"/>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5" name="Content Placeholder 2">
            <a:extLst>
              <a:ext uri="{FF2B5EF4-FFF2-40B4-BE49-F238E27FC236}">
                <a16:creationId xmlns:a16="http://schemas.microsoft.com/office/drawing/2014/main" id="{DAD41BAB-B874-4283-8FDD-618EAB4B7CC6}"/>
              </a:ext>
            </a:extLst>
          </p:cNvPr>
          <p:cNvSpPr>
            <a:spLocks noGrp="1"/>
          </p:cNvSpPr>
          <p:nvPr>
            <p:ph idx="21" hasCustomPrompt="1"/>
          </p:nvPr>
        </p:nvSpPr>
        <p:spPr>
          <a:xfrm>
            <a:off x="1657183" y="4737597"/>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4" name="Content Placeholder 2">
            <a:extLst>
              <a:ext uri="{FF2B5EF4-FFF2-40B4-BE49-F238E27FC236}">
                <a16:creationId xmlns:a16="http://schemas.microsoft.com/office/drawing/2014/main" id="{6382FE5C-EADC-4EF2-9E4F-06BDCA5551B3}"/>
              </a:ext>
            </a:extLst>
          </p:cNvPr>
          <p:cNvSpPr>
            <a:spLocks noGrp="1"/>
          </p:cNvSpPr>
          <p:nvPr>
            <p:ph idx="20" hasCustomPrompt="1"/>
          </p:nvPr>
        </p:nvSpPr>
        <p:spPr>
          <a:xfrm>
            <a:off x="1657183" y="5033152"/>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1" name="Content Placeholder 2">
            <a:extLst>
              <a:ext uri="{FF2B5EF4-FFF2-40B4-BE49-F238E27FC236}">
                <a16:creationId xmlns:a16="http://schemas.microsoft.com/office/drawing/2014/main" id="{65016684-22E4-49BC-9E14-2E73CF3F757D}"/>
              </a:ext>
            </a:extLst>
          </p:cNvPr>
          <p:cNvSpPr>
            <a:spLocks noGrp="1"/>
          </p:cNvSpPr>
          <p:nvPr>
            <p:ph idx="17" hasCustomPrompt="1"/>
          </p:nvPr>
        </p:nvSpPr>
        <p:spPr>
          <a:xfrm>
            <a:off x="6404811" y="2411516"/>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5C52459E-612F-4699-B9E5-39839B5B6D79}"/>
              </a:ext>
            </a:extLst>
          </p:cNvPr>
          <p:cNvSpPr>
            <a:spLocks noGrp="1"/>
          </p:cNvSpPr>
          <p:nvPr>
            <p:ph idx="15" hasCustomPrompt="1"/>
          </p:nvPr>
        </p:nvSpPr>
        <p:spPr>
          <a:xfrm>
            <a:off x="6404811" y="2707071"/>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7" name="Content Placeholder 2">
            <a:extLst>
              <a:ext uri="{FF2B5EF4-FFF2-40B4-BE49-F238E27FC236}">
                <a16:creationId xmlns:a16="http://schemas.microsoft.com/office/drawing/2014/main" id="{C93FEF41-CD0D-4D3A-90FA-2F123068E73D}"/>
              </a:ext>
            </a:extLst>
          </p:cNvPr>
          <p:cNvSpPr>
            <a:spLocks noGrp="1"/>
          </p:cNvSpPr>
          <p:nvPr>
            <p:ph idx="23" hasCustomPrompt="1"/>
          </p:nvPr>
        </p:nvSpPr>
        <p:spPr>
          <a:xfrm>
            <a:off x="6404811" y="3570539"/>
            <a:ext cx="4114800" cy="274320"/>
          </a:xfrm>
        </p:spPr>
        <p:txBody>
          <a:bodyPr>
            <a:noAutofit/>
          </a:bodyPr>
          <a:lstStyle>
            <a:lvl1pPr marL="0" indent="0">
              <a:lnSpc>
                <a:spcPts val="2200"/>
              </a:lnSpc>
              <a:buNone/>
              <a:defRPr sz="1800">
                <a:solidFill>
                  <a:schemeClr val="accent3">
                    <a:lumMod val="50000"/>
                  </a:schemeClr>
                </a:solidFill>
                <a:latin typeface="+mj-lt"/>
              </a:defRPr>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16" name="Content Placeholder 2">
            <a:extLst>
              <a:ext uri="{FF2B5EF4-FFF2-40B4-BE49-F238E27FC236}">
                <a16:creationId xmlns:a16="http://schemas.microsoft.com/office/drawing/2014/main" id="{56A7E58B-04CA-4390-878D-CBE6185E320A}"/>
              </a:ext>
            </a:extLst>
          </p:cNvPr>
          <p:cNvSpPr>
            <a:spLocks noGrp="1"/>
          </p:cNvSpPr>
          <p:nvPr>
            <p:ph idx="22" hasCustomPrompt="1"/>
          </p:nvPr>
        </p:nvSpPr>
        <p:spPr>
          <a:xfrm>
            <a:off x="6404811" y="3865136"/>
            <a:ext cx="4114800" cy="731520"/>
          </a:xfrm>
        </p:spPr>
        <p:txBody>
          <a:bodyPr>
            <a:normAutofit/>
          </a:bodyPr>
          <a:lstStyle>
            <a:lvl1pPr marL="0" indent="0">
              <a:lnSpc>
                <a:spcPts val="22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9192607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Market Summary">
    <p:spTree>
      <p:nvGrpSpPr>
        <p:cNvPr id="1" name=""/>
        <p:cNvGrpSpPr/>
        <p:nvPr/>
      </p:nvGrpSpPr>
      <p:grpSpPr>
        <a:xfrm>
          <a:off x="0" y="0"/>
          <a:ext cx="0" cy="0"/>
          <a:chOff x="0" y="0"/>
          <a:chExt cx="0" cy="0"/>
        </a:xfrm>
      </p:grpSpPr>
      <p:pic>
        <p:nvPicPr>
          <p:cNvPr id="10" name="Picture Placeholder 5">
            <a:extLst>
              <a:ext uri="{FF2B5EF4-FFF2-40B4-BE49-F238E27FC236}">
                <a16:creationId xmlns:a16="http://schemas.microsoft.com/office/drawing/2014/main" id="{5FF0F6C8-DE96-49F6-9B94-970D5FD91AFD}"/>
              </a:ext>
            </a:extLst>
          </p:cNvPr>
          <p:cNvPicPr>
            <a:picLocks noChangeAspect="1"/>
          </p:cNvPicPr>
          <p:nvPr userDrawn="1"/>
        </p:nvPicPr>
        <p:blipFill rotWithShape="1">
          <a:blip r:embed="rId2">
            <a:extLst>
              <a:ext uri="{28A0092B-C50C-407E-A947-70E740481C1C}">
                <a14:useLocalDpi xmlns:a14="http://schemas.microsoft.com/office/drawing/2010/main"/>
              </a:ext>
            </a:extLst>
          </a:blip>
          <a:srcRect/>
          <a:stretch/>
        </p:blipFill>
        <p:spPr>
          <a:xfrm>
            <a:off x="1524" y="0"/>
            <a:ext cx="12188952" cy="6858000"/>
          </a:xfrm>
          <a:prstGeom prst="rect">
            <a:avLst/>
          </a:prstGeom>
        </p:spPr>
      </p:pic>
      <p:sp>
        <p:nvSpPr>
          <p:cNvPr id="11" name="Rectangle 10">
            <a:extLst>
              <a:ext uri="{FF2B5EF4-FFF2-40B4-BE49-F238E27FC236}">
                <a16:creationId xmlns:a16="http://schemas.microsoft.com/office/drawing/2014/main" id="{B74849AF-E9E9-4606-B5ED-99DD9840B922}"/>
              </a:ext>
            </a:extLst>
          </p:cNvPr>
          <p:cNvSpPr/>
          <p:nvPr userDrawn="1"/>
        </p:nvSpPr>
        <p:spPr>
          <a:xfrm>
            <a:off x="915924" y="777240"/>
            <a:ext cx="10360152" cy="5303520"/>
          </a:xfrm>
          <a:prstGeom prst="rect">
            <a:avLst/>
          </a:prstGeom>
          <a:solidFill>
            <a:schemeClr val="bg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1066800" y="1500288"/>
            <a:ext cx="10058400" cy="565265"/>
          </a:xfrm>
        </p:spPr>
        <p:txBody>
          <a:bodyPr/>
          <a:lstStyle>
            <a:lvl1pPr algn="ctr">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135331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8" name="Content Placeholder 2">
            <a:extLst>
              <a:ext uri="{FF2B5EF4-FFF2-40B4-BE49-F238E27FC236}">
                <a16:creationId xmlns:a16="http://schemas.microsoft.com/office/drawing/2014/main" id="{2230B408-EB55-4F52-8E6D-81122B0E6748}"/>
              </a:ext>
            </a:extLst>
          </p:cNvPr>
          <p:cNvSpPr>
            <a:spLocks noGrp="1"/>
          </p:cNvSpPr>
          <p:nvPr>
            <p:ph idx="15" hasCustomPrompt="1"/>
          </p:nvPr>
        </p:nvSpPr>
        <p:spPr>
          <a:xfrm>
            <a:off x="475945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9" name="Content Placeholder 2">
            <a:extLst>
              <a:ext uri="{FF2B5EF4-FFF2-40B4-BE49-F238E27FC236}">
                <a16:creationId xmlns:a16="http://schemas.microsoft.com/office/drawing/2014/main" id="{8594AD6F-861E-4958-9DD7-5C6CBEA15343}"/>
              </a:ext>
            </a:extLst>
          </p:cNvPr>
          <p:cNvSpPr>
            <a:spLocks noGrp="1"/>
          </p:cNvSpPr>
          <p:nvPr>
            <p:ph idx="16" hasCustomPrompt="1"/>
          </p:nvPr>
        </p:nvSpPr>
        <p:spPr>
          <a:xfrm>
            <a:off x="8165592" y="3548340"/>
            <a:ext cx="2743200" cy="2286000"/>
          </a:xfrm>
        </p:spPr>
        <p:txBody>
          <a:bodyPr>
            <a:normAutofit/>
          </a:bodyPr>
          <a:lstStyle>
            <a:lvl1pPr marL="0" indent="0" algn="ctr">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5279588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ection Header">
    <p:bg>
      <p:bgPr>
        <a:solidFill>
          <a:schemeClr val="accent1"/>
        </a:solidFill>
        <a:effectLst/>
      </p:bgPr>
    </p:bg>
    <p:spTree>
      <p:nvGrpSpPr>
        <p:cNvPr id="1" name=""/>
        <p:cNvGrpSpPr/>
        <p:nvPr/>
      </p:nvGrpSpPr>
      <p:grpSpPr>
        <a:xfrm>
          <a:off x="0" y="0"/>
          <a:ext cx="0" cy="0"/>
          <a:chOff x="0" y="0"/>
          <a:chExt cx="0" cy="0"/>
        </a:xfrm>
      </p:grpSpPr>
      <p:sp>
        <p:nvSpPr>
          <p:cNvPr id="12" name="Picture Placeholder 11">
            <a:extLst>
              <a:ext uri="{FF2B5EF4-FFF2-40B4-BE49-F238E27FC236}">
                <a16:creationId xmlns:a16="http://schemas.microsoft.com/office/drawing/2014/main" id="{5AA14AE4-11F2-4FDA-9E81-B2567D6A6474}"/>
              </a:ext>
            </a:extLst>
          </p:cNvPr>
          <p:cNvSpPr>
            <a:spLocks noGrp="1"/>
          </p:cNvSpPr>
          <p:nvPr>
            <p:ph type="pic" sz="quarter" idx="14"/>
          </p:nvPr>
        </p:nvSpPr>
        <p:spPr>
          <a:xfrm>
            <a:off x="1524" y="0"/>
            <a:ext cx="6181344" cy="6858000"/>
          </a:xfrm>
          <a:custGeom>
            <a:avLst/>
            <a:gdLst>
              <a:gd name="connsiteX0" fmla="*/ 961757 w 6181344"/>
              <a:gd name="connsiteY0" fmla="*/ 4070850 h 6858000"/>
              <a:gd name="connsiteX1" fmla="*/ 961757 w 6181344"/>
              <a:gd name="connsiteY1" fmla="*/ 5076690 h 6858000"/>
              <a:gd name="connsiteX2" fmla="*/ 6094475 w 6181344"/>
              <a:gd name="connsiteY2" fmla="*/ 5076690 h 6858000"/>
              <a:gd name="connsiteX3" fmla="*/ 6094475 w 6181344"/>
              <a:gd name="connsiteY3" fmla="*/ 4070850 h 6858000"/>
              <a:gd name="connsiteX4" fmla="*/ 0 w 6181344"/>
              <a:gd name="connsiteY4" fmla="*/ 0 h 6858000"/>
              <a:gd name="connsiteX5" fmla="*/ 6181344 w 6181344"/>
              <a:gd name="connsiteY5" fmla="*/ 0 h 6858000"/>
              <a:gd name="connsiteX6" fmla="*/ 6181344 w 6181344"/>
              <a:gd name="connsiteY6" fmla="*/ 6858000 h 6858000"/>
              <a:gd name="connsiteX7" fmla="*/ 0 w 6181344"/>
              <a:gd name="connsiteY7"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6181344" h="6858000">
                <a:moveTo>
                  <a:pt x="961757" y="4070850"/>
                </a:moveTo>
                <a:lnTo>
                  <a:pt x="961757" y="5076690"/>
                </a:lnTo>
                <a:lnTo>
                  <a:pt x="6094475" y="5076690"/>
                </a:lnTo>
                <a:lnTo>
                  <a:pt x="6094475" y="4070850"/>
                </a:lnTo>
                <a:close/>
                <a:moveTo>
                  <a:pt x="0" y="0"/>
                </a:moveTo>
                <a:lnTo>
                  <a:pt x="6181344" y="0"/>
                </a:lnTo>
                <a:lnTo>
                  <a:pt x="6181344" y="6858000"/>
                </a:lnTo>
                <a:lnTo>
                  <a:pt x="0" y="6858000"/>
                </a:lnTo>
                <a:close/>
              </a:path>
            </a:pathLst>
          </a:custGeom>
          <a:solidFill>
            <a:schemeClr val="bg1"/>
          </a:solidFill>
        </p:spPr>
        <p:txBody>
          <a:bodyPr wrap="square">
            <a:noAutofit/>
          </a:bodyPr>
          <a:lstStyle/>
          <a:p>
            <a:r>
              <a:rPr lang="en-US"/>
              <a:t>Click icon to add picture</a:t>
            </a:r>
            <a:endParaRPr lang="en-US" dirty="0"/>
          </a:p>
        </p:txBody>
      </p:sp>
      <p:sp>
        <p:nvSpPr>
          <p:cNvPr id="13" name="Rectangle 12">
            <a:extLst>
              <a:ext uri="{FF2B5EF4-FFF2-40B4-BE49-F238E27FC236}">
                <a16:creationId xmlns:a16="http://schemas.microsoft.com/office/drawing/2014/main" id="{893EBD09-1706-473B-B779-2BE1D717216B}"/>
              </a:ext>
            </a:extLst>
          </p:cNvPr>
          <p:cNvSpPr/>
          <p:nvPr userDrawn="1"/>
        </p:nvSpPr>
        <p:spPr>
          <a:xfrm>
            <a:off x="963281" y="4070850"/>
            <a:ext cx="5132718" cy="100584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9DE3D039-0A18-4031-8A63-D83666B066F6}"/>
              </a:ext>
            </a:extLst>
          </p:cNvPr>
          <p:cNvSpPr>
            <a:spLocks noGrp="1"/>
          </p:cNvSpPr>
          <p:nvPr>
            <p:ph type="title"/>
          </p:nvPr>
        </p:nvSpPr>
        <p:spPr>
          <a:xfrm>
            <a:off x="1252728" y="4151376"/>
            <a:ext cx="4443664" cy="914400"/>
          </a:xfrm>
        </p:spPr>
        <p:txBody>
          <a:bodyPr anchor="ctr" anchorCtr="0">
            <a:normAutofit/>
          </a:bodyPr>
          <a:lstStyle>
            <a:lvl1pPr algn="ctr">
              <a:defRPr sz="3600"/>
            </a:lvl1pPr>
          </a:lstStyle>
          <a:p>
            <a:r>
              <a:rPr lang="en-US"/>
              <a:t>Click to edit Master title style</a:t>
            </a:r>
            <a:endParaRPr lang="en-US" dirty="0"/>
          </a:p>
        </p:txBody>
      </p:sp>
      <p:sp>
        <p:nvSpPr>
          <p:cNvPr id="9" name="Picture Placeholder 8">
            <a:extLst>
              <a:ext uri="{FF2B5EF4-FFF2-40B4-BE49-F238E27FC236}">
                <a16:creationId xmlns:a16="http://schemas.microsoft.com/office/drawing/2014/main" id="{5F381AAE-62C0-4761-90A8-43C8E0B3D2A9}"/>
              </a:ext>
            </a:extLst>
          </p:cNvPr>
          <p:cNvSpPr>
            <a:spLocks noGrp="1"/>
          </p:cNvSpPr>
          <p:nvPr>
            <p:ph type="pic" sz="quarter" idx="15"/>
          </p:nvPr>
        </p:nvSpPr>
        <p:spPr>
          <a:xfrm>
            <a:off x="3048000" y="777240"/>
            <a:ext cx="8229600" cy="5303520"/>
          </a:xfrm>
          <a:custGeom>
            <a:avLst/>
            <a:gdLst>
              <a:gd name="connsiteX0" fmla="*/ 0 w 8229600"/>
              <a:gd name="connsiteY0" fmla="*/ 0 h 5303520"/>
              <a:gd name="connsiteX1" fmla="*/ 8229600 w 8229600"/>
              <a:gd name="connsiteY1" fmla="*/ 0 h 5303520"/>
              <a:gd name="connsiteX2" fmla="*/ 8229600 w 8229600"/>
              <a:gd name="connsiteY2" fmla="*/ 5303520 h 5303520"/>
              <a:gd name="connsiteX3" fmla="*/ 0 w 8229600"/>
              <a:gd name="connsiteY3" fmla="*/ 5303520 h 5303520"/>
              <a:gd name="connsiteX4" fmla="*/ 0 w 8229600"/>
              <a:gd name="connsiteY4" fmla="*/ 4299450 h 5303520"/>
              <a:gd name="connsiteX5" fmla="*/ 3047999 w 8229600"/>
              <a:gd name="connsiteY5" fmla="*/ 4299450 h 5303520"/>
              <a:gd name="connsiteX6" fmla="*/ 3047999 w 8229600"/>
              <a:gd name="connsiteY6" fmla="*/ 3293610 h 5303520"/>
              <a:gd name="connsiteX7" fmla="*/ 0 w 8229600"/>
              <a:gd name="connsiteY7" fmla="*/ 3293610 h 530352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229600" h="5303520">
                <a:moveTo>
                  <a:pt x="0" y="0"/>
                </a:moveTo>
                <a:lnTo>
                  <a:pt x="8229600" y="0"/>
                </a:lnTo>
                <a:lnTo>
                  <a:pt x="8229600" y="5303520"/>
                </a:lnTo>
                <a:lnTo>
                  <a:pt x="0" y="5303520"/>
                </a:lnTo>
                <a:lnTo>
                  <a:pt x="0" y="4299450"/>
                </a:lnTo>
                <a:lnTo>
                  <a:pt x="3047999" y="4299450"/>
                </a:lnTo>
                <a:lnTo>
                  <a:pt x="3047999" y="3293610"/>
                </a:lnTo>
                <a:lnTo>
                  <a:pt x="0" y="3293610"/>
                </a:lnTo>
                <a:close/>
              </a:path>
            </a:pathLst>
          </a:custGeom>
          <a:solidFill>
            <a:schemeClr val="accent4"/>
          </a:solidFill>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68EB05F6-A3ED-45AB-B103-D5E34BFD605F}"/>
              </a:ext>
            </a:extLst>
          </p:cNvPr>
          <p:cNvSpPr>
            <a:spLocks noGrp="1"/>
          </p:cNvSpPr>
          <p:nvPr>
            <p:ph type="dt" sz="half" idx="10"/>
          </p:nvPr>
        </p:nvSpPr>
        <p:spPr/>
        <p:txBody>
          <a:bodyPr/>
          <a:lstStyle>
            <a:lvl1pPr>
              <a:defRPr>
                <a:solidFill>
                  <a:schemeClr val="bg1">
                    <a:lumMod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2F029C1C-740D-4213-96FE-1FAA3072FF83}"/>
              </a:ext>
            </a:extLst>
          </p:cNvPr>
          <p:cNvSpPr>
            <a:spLocks noGrp="1"/>
          </p:cNvSpPr>
          <p:nvPr>
            <p:ph type="ftr" sz="quarter" idx="11"/>
          </p:nvPr>
        </p:nvSpPr>
        <p:spPr/>
        <p:txBody>
          <a:bodyPr/>
          <a:lstStyle>
            <a:lvl1pPr>
              <a:defRPr>
                <a:solidFill>
                  <a:schemeClr val="tx1">
                    <a:lumMod val="75000"/>
                    <a:lumOff val="25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F54E8801-7449-48B4-8D64-BCE20D0831C9}"/>
              </a:ext>
            </a:extLst>
          </p:cNvPr>
          <p:cNvSpPr>
            <a:spLocks noGrp="1"/>
          </p:cNvSpPr>
          <p:nvPr>
            <p:ph type="sldNum" sz="quarter" idx="12"/>
          </p:nvPr>
        </p:nvSpPr>
        <p:spPr/>
        <p:txBody>
          <a:bodyPr/>
          <a:lstStyle>
            <a:lvl1pPr>
              <a:defRPr>
                <a:solidFill>
                  <a:schemeClr val="tx1">
                    <a:lumMod val="75000"/>
                    <a:lumOff val="25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1591659204"/>
      </p:ext>
    </p:extLst>
  </p:cSld>
  <p:clrMapOvr>
    <a:masterClrMapping/>
  </p:clrMapOvr>
  <p:extLst>
    <p:ext uri="{DCECCB84-F9BA-43D5-87BE-67443E8EF086}">
      <p15:sldGuideLst xmlns:p15="http://schemas.microsoft.com/office/powerpoint/2012/main">
        <p15:guide id="1" pos="3840" userDrawn="1">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Business concept">
    <p:spTree>
      <p:nvGrpSpPr>
        <p:cNvPr id="1" name=""/>
        <p:cNvGrpSpPr/>
        <p:nvPr/>
      </p:nvGrpSpPr>
      <p:grpSpPr>
        <a:xfrm>
          <a:off x="0" y="0"/>
          <a:ext cx="0" cy="0"/>
          <a:chOff x="0" y="0"/>
          <a:chExt cx="0" cy="0"/>
        </a:xfrm>
      </p:grpSpPr>
      <p:sp>
        <p:nvSpPr>
          <p:cNvPr id="7" name="Picture Placeholder 6">
            <a:extLst>
              <a:ext uri="{FF2B5EF4-FFF2-40B4-BE49-F238E27FC236}">
                <a16:creationId xmlns:a16="http://schemas.microsoft.com/office/drawing/2014/main" id="{C62EDD7B-9CFE-429C-B002-CB0D9B31ECDE}"/>
              </a:ext>
            </a:extLst>
          </p:cNvPr>
          <p:cNvSpPr>
            <a:spLocks noGrp="1"/>
          </p:cNvSpPr>
          <p:nvPr>
            <p:ph type="pic" sz="quarter" idx="14"/>
          </p:nvPr>
        </p:nvSpPr>
        <p:spPr>
          <a:xfrm>
            <a:off x="1524" y="0"/>
            <a:ext cx="12188952" cy="6858000"/>
          </a:xfrm>
          <a:solidFill>
            <a:schemeClr val="bg1"/>
          </a:solidFill>
        </p:spPr>
        <p:txBody>
          <a:bodyPr/>
          <a:lstStyle/>
          <a:p>
            <a:r>
              <a:rPr lang="en-US"/>
              <a:t>Click icon to add picture</a:t>
            </a:r>
            <a:endParaRPr lang="en-US" dirty="0"/>
          </a:p>
        </p:txBody>
      </p:sp>
      <p:sp>
        <p:nvSpPr>
          <p:cNvPr id="8" name="Rectangle 7">
            <a:extLst>
              <a:ext uri="{FF2B5EF4-FFF2-40B4-BE49-F238E27FC236}">
                <a16:creationId xmlns:a16="http://schemas.microsoft.com/office/drawing/2014/main" id="{B0F3BCA8-7FE0-4921-AE34-6F98AC0AC858}"/>
              </a:ext>
            </a:extLst>
          </p:cNvPr>
          <p:cNvSpPr/>
          <p:nvPr userDrawn="1"/>
        </p:nvSpPr>
        <p:spPr>
          <a:xfrm>
            <a:off x="6096000" y="1143000"/>
            <a:ext cx="5486400" cy="4572000"/>
          </a:xfrm>
          <a:prstGeom prst="rect">
            <a:avLst/>
          </a:prstGeom>
          <a:solidFill>
            <a:schemeClr val="bg1">
              <a:alpha val="90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tIns="365760" rtlCol="0" anchor="ctr"/>
          <a:lstStyle/>
          <a:p>
            <a:pPr algn="ctr"/>
            <a:endParaRPr lang="en-US" sz="3600" dirty="0"/>
          </a:p>
        </p:txBody>
      </p:sp>
      <p:sp>
        <p:nvSpPr>
          <p:cNvPr id="2" name="Title 1">
            <a:extLst>
              <a:ext uri="{FF2B5EF4-FFF2-40B4-BE49-F238E27FC236}">
                <a16:creationId xmlns:a16="http://schemas.microsoft.com/office/drawing/2014/main" id="{A4AE12D1-08AF-45E9-A34A-BDE9E860BAA2}"/>
              </a:ext>
            </a:extLst>
          </p:cNvPr>
          <p:cNvSpPr>
            <a:spLocks noGrp="1"/>
          </p:cNvSpPr>
          <p:nvPr>
            <p:ph type="title"/>
          </p:nvPr>
        </p:nvSpPr>
        <p:spPr>
          <a:xfrm>
            <a:off x="6096000" y="1143000"/>
            <a:ext cx="5486400" cy="4572000"/>
          </a:xfrm>
          <a:solidFill>
            <a:schemeClr val="bg1">
              <a:alpha val="90000"/>
            </a:schemeClr>
          </a:solidFill>
        </p:spPr>
        <p:txBody>
          <a:bodyPr lIns="612648" tIns="822960" rIns="457200" anchor="t">
            <a:no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BF8F5A6A-E29E-401A-801A-8FD9CAABA7A5}"/>
              </a:ext>
            </a:extLst>
          </p:cNvPr>
          <p:cNvSpPr>
            <a:spLocks noGrp="1"/>
          </p:cNvSpPr>
          <p:nvPr>
            <p:ph idx="1" hasCustomPrompt="1"/>
          </p:nvPr>
        </p:nvSpPr>
        <p:spPr>
          <a:xfrm>
            <a:off x="6629400" y="2996693"/>
            <a:ext cx="4416552" cy="2216986"/>
          </a:xfrm>
        </p:spPr>
        <p:txBody>
          <a:bodyPr>
            <a:normAutofit/>
          </a:bodyPr>
          <a:lstStyle>
            <a:lvl1pPr marL="0" indent="0">
              <a:lnSpc>
                <a:spcPts val="2000"/>
              </a:lnSpc>
              <a:buNone/>
              <a:defRPr sz="1400"/>
            </a:lvl1pPr>
            <a:lvl2pPr marL="457200" indent="0">
              <a:lnSpc>
                <a:spcPts val="2200"/>
              </a:lnSpc>
              <a:buNone/>
              <a:defRPr sz="1600"/>
            </a:lvl2pPr>
            <a:lvl3pPr marL="914400" indent="0">
              <a:lnSpc>
                <a:spcPts val="2200"/>
              </a:lnSpc>
              <a:buNone/>
              <a:defRPr sz="1600"/>
            </a:lvl3pPr>
            <a:lvl4pPr marL="1371600" indent="0">
              <a:lnSpc>
                <a:spcPts val="2200"/>
              </a:lnSpc>
              <a:buNone/>
              <a:defRPr sz="1600"/>
            </a:lvl4pPr>
            <a:lvl5pPr marL="1828800" indent="0">
              <a:lnSpc>
                <a:spcPts val="2200"/>
              </a:lnSpc>
              <a:buNone/>
              <a:defRPr sz="1600"/>
            </a:lvl5pPr>
          </a:lstStyle>
          <a:p>
            <a:pPr lvl="0"/>
            <a:r>
              <a:rPr lang="en-US" dirty="0"/>
              <a:t>Click to edit text</a:t>
            </a:r>
          </a:p>
        </p:txBody>
      </p:sp>
      <p:sp>
        <p:nvSpPr>
          <p:cNvPr id="4" name="Date Placeholder 3">
            <a:extLst>
              <a:ext uri="{FF2B5EF4-FFF2-40B4-BE49-F238E27FC236}">
                <a16:creationId xmlns:a16="http://schemas.microsoft.com/office/drawing/2014/main" id="{3EDAC16E-5725-4AC1-AB85-871F25D26688}"/>
              </a:ext>
            </a:extLst>
          </p:cNvPr>
          <p:cNvSpPr>
            <a:spLocks noGrp="1"/>
          </p:cNvSpPr>
          <p:nvPr>
            <p:ph type="dt" sz="half" idx="10"/>
          </p:nvPr>
        </p:nvSpPr>
        <p:spPr/>
        <p:txBody>
          <a:bodyPr/>
          <a:lstStyle>
            <a:lvl1pPr>
              <a:defRPr>
                <a:solidFill>
                  <a:schemeClr val="bg1"/>
                </a:solidFill>
              </a:defRPr>
            </a:lvl1pPr>
          </a:lstStyle>
          <a:p>
            <a:r>
              <a:rPr lang="en-US" dirty="0"/>
              <a:t>20XX</a:t>
            </a:r>
          </a:p>
        </p:txBody>
      </p:sp>
      <p:sp>
        <p:nvSpPr>
          <p:cNvPr id="5" name="Footer Placeholder 4">
            <a:extLst>
              <a:ext uri="{FF2B5EF4-FFF2-40B4-BE49-F238E27FC236}">
                <a16:creationId xmlns:a16="http://schemas.microsoft.com/office/drawing/2014/main" id="{FD10B5D8-71E9-48DC-A04C-559359603CB0}"/>
              </a:ext>
            </a:extLst>
          </p:cNvPr>
          <p:cNvSpPr>
            <a:spLocks noGrp="1"/>
          </p:cNvSpPr>
          <p:nvPr>
            <p:ph type="ftr" sz="quarter" idx="11"/>
          </p:nvPr>
        </p:nvSpPr>
        <p:spPr/>
        <p:txBody>
          <a:bodyPr/>
          <a:lstStyle>
            <a:lvl1pPr>
              <a:defRPr>
                <a:solidFill>
                  <a:schemeClr val="bg1"/>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A0FDD81F-9379-48E6-9B14-83486F920A39}"/>
              </a:ext>
            </a:extLst>
          </p:cNvPr>
          <p:cNvSpPr>
            <a:spLocks noGrp="1"/>
          </p:cNvSpPr>
          <p:nvPr>
            <p:ph type="sldNum" sz="quarter" idx="12"/>
          </p:nvPr>
        </p:nvSpPr>
        <p:spPr/>
        <p:txBody>
          <a:bodyPr/>
          <a:lstStyle>
            <a:lvl1pPr>
              <a:defRPr>
                <a:solidFill>
                  <a:schemeClr val="bg1"/>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51462497"/>
      </p:ext>
    </p:extLst>
  </p:cSld>
  <p:clrMapOvr>
    <a:masterClrMapping/>
  </p:clrMapOvr>
  <p:extLst>
    <p:ext uri="{DCECCB84-F9BA-43D5-87BE-67443E8EF086}">
      <p15:sldGuideLst xmlns:p15="http://schemas.microsoft.com/office/powerpoint/2012/main">
        <p15:guide id="1" pos="4224"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C626A5-4FF6-42BD-858A-AE4B2C23A6BC}"/>
              </a:ext>
            </a:extLst>
          </p:cNvPr>
          <p:cNvSpPr>
            <a:spLocks noGrp="1"/>
          </p:cNvSpPr>
          <p:nvPr>
            <p:ph type="title"/>
          </p:nvPr>
        </p:nvSpPr>
        <p:spPr/>
        <p:txBody>
          <a:bodyPr>
            <a:normAutofit/>
          </a:bodyPr>
          <a:lstStyle>
            <a:lvl1pPr>
              <a:defRPr sz="3600">
                <a:solidFill>
                  <a:schemeClr val="tx1"/>
                </a:solidFill>
              </a:defRPr>
            </a:lvl1pPr>
          </a:lstStyle>
          <a:p>
            <a:r>
              <a:rPr lang="en-US"/>
              <a:t>Click to edit Master title style</a:t>
            </a:r>
            <a:endParaRPr lang="en-ZA" dirty="0"/>
          </a:p>
        </p:txBody>
      </p:sp>
      <p:sp>
        <p:nvSpPr>
          <p:cNvPr id="64" name="Text Placeholder 3">
            <a:extLst>
              <a:ext uri="{FF2B5EF4-FFF2-40B4-BE49-F238E27FC236}">
                <a16:creationId xmlns:a16="http://schemas.microsoft.com/office/drawing/2014/main" id="{7CFD315B-9E75-4209-B7A2-80B8449A4E2F}"/>
              </a:ext>
            </a:extLst>
          </p:cNvPr>
          <p:cNvSpPr>
            <a:spLocks noGrp="1"/>
          </p:cNvSpPr>
          <p:nvPr>
            <p:ph type="body" sz="quarter" idx="59" hasCustomPrompt="1"/>
          </p:nvPr>
        </p:nvSpPr>
        <p:spPr>
          <a:xfrm>
            <a:off x="2148840" y="1993392"/>
            <a:ext cx="1828800" cy="696885"/>
          </a:xfrm>
          <a:noFill/>
          <a:ln w="12700">
            <a:solidFill>
              <a:schemeClr val="accent3"/>
            </a:solidFill>
          </a:ln>
        </p:spPr>
        <p:txBody>
          <a:bodyPr tIns="36000" anchor="ctr" anchorCtr="1">
            <a:normAutofit/>
          </a:bodyPr>
          <a:lstStyle>
            <a:lvl1pPr marL="0" indent="0" algn="ctr">
              <a:lnSpc>
                <a:spcPct val="100000"/>
              </a:lnSpc>
              <a:buNone/>
              <a:defRPr sz="1200">
                <a:solidFill>
                  <a:schemeClr val="tx1">
                    <a:lumMod val="75000"/>
                    <a:lumOff val="25000"/>
                  </a:schemeClr>
                </a:solidFill>
                <a:latin typeface="+mj-lt"/>
              </a:defRPr>
            </a:lvl1pPr>
          </a:lstStyle>
          <a:p>
            <a:pPr lvl="0"/>
            <a:r>
              <a:rPr lang="en-US" dirty="0"/>
              <a:t>Item Title</a:t>
            </a:r>
            <a:endParaRPr lang="en-ZA" dirty="0"/>
          </a:p>
        </p:txBody>
      </p:sp>
      <p:sp>
        <p:nvSpPr>
          <p:cNvPr id="38" name="Text Placeholder 10">
            <a:extLst>
              <a:ext uri="{FF2B5EF4-FFF2-40B4-BE49-F238E27FC236}">
                <a16:creationId xmlns:a16="http://schemas.microsoft.com/office/drawing/2014/main" id="{0FE649C6-E102-4D6E-ABCC-F2992D28195D}"/>
              </a:ext>
            </a:extLst>
          </p:cNvPr>
          <p:cNvSpPr>
            <a:spLocks noGrp="1"/>
          </p:cNvSpPr>
          <p:nvPr>
            <p:ph type="body" sz="quarter" idx="33" hasCustomPrompt="1"/>
          </p:nvPr>
        </p:nvSpPr>
        <p:spPr>
          <a:xfrm>
            <a:off x="914399" y="3255264"/>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39" name="Text Placeholder 10">
            <a:extLst>
              <a:ext uri="{FF2B5EF4-FFF2-40B4-BE49-F238E27FC236}">
                <a16:creationId xmlns:a16="http://schemas.microsoft.com/office/drawing/2014/main" id="{BE213787-ACF7-458D-9A73-3F194978B6DD}"/>
              </a:ext>
            </a:extLst>
          </p:cNvPr>
          <p:cNvSpPr>
            <a:spLocks noGrp="1"/>
          </p:cNvSpPr>
          <p:nvPr>
            <p:ph type="body" sz="quarter" idx="34" hasCustomPrompt="1"/>
          </p:nvPr>
        </p:nvSpPr>
        <p:spPr>
          <a:xfrm>
            <a:off x="19659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0" name="Text Placeholder 10">
            <a:extLst>
              <a:ext uri="{FF2B5EF4-FFF2-40B4-BE49-F238E27FC236}">
                <a16:creationId xmlns:a16="http://schemas.microsoft.com/office/drawing/2014/main" id="{6154F8E5-E3E5-4C0F-AE2F-2170C25EDC56}"/>
              </a:ext>
            </a:extLst>
          </p:cNvPr>
          <p:cNvSpPr>
            <a:spLocks noGrp="1"/>
          </p:cNvSpPr>
          <p:nvPr>
            <p:ph type="body" sz="quarter" idx="35" hasCustomPrompt="1"/>
          </p:nvPr>
        </p:nvSpPr>
        <p:spPr>
          <a:xfrm>
            <a:off x="2752344"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1" name="Text Placeholder 10">
            <a:extLst>
              <a:ext uri="{FF2B5EF4-FFF2-40B4-BE49-F238E27FC236}">
                <a16:creationId xmlns:a16="http://schemas.microsoft.com/office/drawing/2014/main" id="{B1453360-81EF-4EB1-B249-712DA6E62C83}"/>
              </a:ext>
            </a:extLst>
          </p:cNvPr>
          <p:cNvSpPr>
            <a:spLocks noGrp="1"/>
          </p:cNvSpPr>
          <p:nvPr>
            <p:ph type="body" sz="quarter" idx="36" hasCustomPrompt="1"/>
          </p:nvPr>
        </p:nvSpPr>
        <p:spPr>
          <a:xfrm>
            <a:off x="35418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2" name="Text Placeholder 10">
            <a:extLst>
              <a:ext uri="{FF2B5EF4-FFF2-40B4-BE49-F238E27FC236}">
                <a16:creationId xmlns:a16="http://schemas.microsoft.com/office/drawing/2014/main" id="{9FBB54B5-A522-4A23-BBF7-AD1A18EDFD19}"/>
              </a:ext>
            </a:extLst>
          </p:cNvPr>
          <p:cNvSpPr>
            <a:spLocks noGrp="1"/>
          </p:cNvSpPr>
          <p:nvPr>
            <p:ph type="body" sz="quarter" idx="37" hasCustomPrompt="1"/>
          </p:nvPr>
        </p:nvSpPr>
        <p:spPr>
          <a:xfrm>
            <a:off x="43297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4" name="Text Placeholder 10">
            <a:extLst>
              <a:ext uri="{FF2B5EF4-FFF2-40B4-BE49-F238E27FC236}">
                <a16:creationId xmlns:a16="http://schemas.microsoft.com/office/drawing/2014/main" id="{867C3CE9-8463-4382-AE21-F6BF3518D01D}"/>
              </a:ext>
            </a:extLst>
          </p:cNvPr>
          <p:cNvSpPr>
            <a:spLocks noGrp="1"/>
          </p:cNvSpPr>
          <p:nvPr>
            <p:ph type="body" sz="quarter" idx="39" hasCustomPrompt="1"/>
          </p:nvPr>
        </p:nvSpPr>
        <p:spPr>
          <a:xfrm>
            <a:off x="51176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5" name="Text Placeholder 10">
            <a:extLst>
              <a:ext uri="{FF2B5EF4-FFF2-40B4-BE49-F238E27FC236}">
                <a16:creationId xmlns:a16="http://schemas.microsoft.com/office/drawing/2014/main" id="{FDB7C866-DDCF-4E42-8CC8-A211234AFBAB}"/>
              </a:ext>
            </a:extLst>
          </p:cNvPr>
          <p:cNvSpPr>
            <a:spLocks noGrp="1"/>
          </p:cNvSpPr>
          <p:nvPr>
            <p:ph type="body" sz="quarter" idx="40" hasCustomPrompt="1"/>
          </p:nvPr>
        </p:nvSpPr>
        <p:spPr>
          <a:xfrm>
            <a:off x="59055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6" name="Text Placeholder 10">
            <a:extLst>
              <a:ext uri="{FF2B5EF4-FFF2-40B4-BE49-F238E27FC236}">
                <a16:creationId xmlns:a16="http://schemas.microsoft.com/office/drawing/2014/main" id="{C4F4671C-F421-46D3-B43B-46B3F0DF596A}"/>
              </a:ext>
            </a:extLst>
          </p:cNvPr>
          <p:cNvSpPr>
            <a:spLocks noGrp="1"/>
          </p:cNvSpPr>
          <p:nvPr>
            <p:ph type="body" sz="quarter" idx="41" hasCustomPrompt="1"/>
          </p:nvPr>
        </p:nvSpPr>
        <p:spPr>
          <a:xfrm>
            <a:off x="669348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8" name="Text Placeholder 10">
            <a:extLst>
              <a:ext uri="{FF2B5EF4-FFF2-40B4-BE49-F238E27FC236}">
                <a16:creationId xmlns:a16="http://schemas.microsoft.com/office/drawing/2014/main" id="{0E7055C4-CE9C-411A-A475-92AB82FE1E75}"/>
              </a:ext>
            </a:extLst>
          </p:cNvPr>
          <p:cNvSpPr>
            <a:spLocks noGrp="1"/>
          </p:cNvSpPr>
          <p:nvPr>
            <p:ph type="body" sz="quarter" idx="43" hasCustomPrompt="1"/>
          </p:nvPr>
        </p:nvSpPr>
        <p:spPr>
          <a:xfrm>
            <a:off x="748140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9" name="Text Placeholder 10">
            <a:extLst>
              <a:ext uri="{FF2B5EF4-FFF2-40B4-BE49-F238E27FC236}">
                <a16:creationId xmlns:a16="http://schemas.microsoft.com/office/drawing/2014/main" id="{5B7AA0C1-6D4F-4D6B-9E27-6ECEE6F49E6E}"/>
              </a:ext>
            </a:extLst>
          </p:cNvPr>
          <p:cNvSpPr>
            <a:spLocks noGrp="1"/>
          </p:cNvSpPr>
          <p:nvPr>
            <p:ph type="body" sz="quarter" idx="44" hasCustomPrompt="1"/>
          </p:nvPr>
        </p:nvSpPr>
        <p:spPr>
          <a:xfrm>
            <a:off x="826932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7" name="Text Placeholder 10">
            <a:extLst>
              <a:ext uri="{FF2B5EF4-FFF2-40B4-BE49-F238E27FC236}">
                <a16:creationId xmlns:a16="http://schemas.microsoft.com/office/drawing/2014/main" id="{6D392CE7-6DB5-412C-939E-200FAC216434}"/>
              </a:ext>
            </a:extLst>
          </p:cNvPr>
          <p:cNvSpPr>
            <a:spLocks noGrp="1"/>
          </p:cNvSpPr>
          <p:nvPr>
            <p:ph type="body" sz="quarter" idx="42" hasCustomPrompt="1"/>
          </p:nvPr>
        </p:nvSpPr>
        <p:spPr>
          <a:xfrm>
            <a:off x="905724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0" name="Text Placeholder 10">
            <a:extLst>
              <a:ext uri="{FF2B5EF4-FFF2-40B4-BE49-F238E27FC236}">
                <a16:creationId xmlns:a16="http://schemas.microsoft.com/office/drawing/2014/main" id="{A5EC4B0C-5DD6-4EEB-AF30-E36D4F9E5EC0}"/>
              </a:ext>
            </a:extLst>
          </p:cNvPr>
          <p:cNvSpPr>
            <a:spLocks noGrp="1"/>
          </p:cNvSpPr>
          <p:nvPr>
            <p:ph type="body" sz="quarter" idx="45" hasCustomPrompt="1"/>
          </p:nvPr>
        </p:nvSpPr>
        <p:spPr>
          <a:xfrm>
            <a:off x="9845160"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1" name="Text Placeholder 10">
            <a:extLst>
              <a:ext uri="{FF2B5EF4-FFF2-40B4-BE49-F238E27FC236}">
                <a16:creationId xmlns:a16="http://schemas.microsoft.com/office/drawing/2014/main" id="{2521C66C-8612-487A-AB8B-18249AB8BF27}"/>
              </a:ext>
            </a:extLst>
          </p:cNvPr>
          <p:cNvSpPr>
            <a:spLocks noGrp="1"/>
          </p:cNvSpPr>
          <p:nvPr>
            <p:ph type="body" sz="quarter" idx="46" hasCustomPrompt="1"/>
          </p:nvPr>
        </p:nvSpPr>
        <p:spPr>
          <a:xfrm>
            <a:off x="10633085" y="336499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43" name="Text Placeholder 10">
            <a:extLst>
              <a:ext uri="{FF2B5EF4-FFF2-40B4-BE49-F238E27FC236}">
                <a16:creationId xmlns:a16="http://schemas.microsoft.com/office/drawing/2014/main" id="{824436FA-ECBE-4BB1-9126-66F330E7F0AE}"/>
              </a:ext>
            </a:extLst>
          </p:cNvPr>
          <p:cNvSpPr>
            <a:spLocks noGrp="1"/>
          </p:cNvSpPr>
          <p:nvPr>
            <p:ph type="body" sz="quarter" idx="38" hasCustomPrompt="1"/>
          </p:nvPr>
        </p:nvSpPr>
        <p:spPr>
          <a:xfrm>
            <a:off x="914400" y="4114800"/>
            <a:ext cx="731520" cy="457200"/>
          </a:xfrm>
        </p:spPr>
        <p:txBody>
          <a:bodyPr anchor="ctr"/>
          <a:lstStyle>
            <a:lvl1pPr marL="0" indent="0" algn="ctr">
              <a:buNone/>
              <a:defRPr sz="1400" b="1">
                <a:solidFill>
                  <a:schemeClr val="tx1">
                    <a:lumMod val="65000"/>
                    <a:lumOff val="35000"/>
                  </a:schemeClr>
                </a:solidFill>
                <a:latin typeface="+mj-lt"/>
              </a:defRPr>
            </a:lvl1pPr>
          </a:lstStyle>
          <a:p>
            <a:pPr lvl="0"/>
            <a:r>
              <a:rPr lang="en-US" dirty="0"/>
              <a:t>Year</a:t>
            </a:r>
            <a:endParaRPr lang="en-ZA" dirty="0"/>
          </a:p>
        </p:txBody>
      </p:sp>
      <p:sp>
        <p:nvSpPr>
          <p:cNvPr id="52" name="Text Placeholder 10">
            <a:extLst>
              <a:ext uri="{FF2B5EF4-FFF2-40B4-BE49-F238E27FC236}">
                <a16:creationId xmlns:a16="http://schemas.microsoft.com/office/drawing/2014/main" id="{0622C4FE-C10F-4B57-B40B-0FA21F330517}"/>
              </a:ext>
            </a:extLst>
          </p:cNvPr>
          <p:cNvSpPr>
            <a:spLocks noGrp="1"/>
          </p:cNvSpPr>
          <p:nvPr>
            <p:ph type="body" sz="quarter" idx="47" hasCustomPrompt="1"/>
          </p:nvPr>
        </p:nvSpPr>
        <p:spPr>
          <a:xfrm>
            <a:off x="196991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3" name="Text Placeholder 10">
            <a:extLst>
              <a:ext uri="{FF2B5EF4-FFF2-40B4-BE49-F238E27FC236}">
                <a16:creationId xmlns:a16="http://schemas.microsoft.com/office/drawing/2014/main" id="{0E5C83ED-676D-4C6E-84B3-CF127AC54442}"/>
              </a:ext>
            </a:extLst>
          </p:cNvPr>
          <p:cNvSpPr>
            <a:spLocks noGrp="1"/>
          </p:cNvSpPr>
          <p:nvPr>
            <p:ph type="body" sz="quarter" idx="48" hasCustomPrompt="1"/>
          </p:nvPr>
        </p:nvSpPr>
        <p:spPr>
          <a:xfrm>
            <a:off x="275234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4" name="Text Placeholder 10">
            <a:extLst>
              <a:ext uri="{FF2B5EF4-FFF2-40B4-BE49-F238E27FC236}">
                <a16:creationId xmlns:a16="http://schemas.microsoft.com/office/drawing/2014/main" id="{678DF814-ABAE-422D-8055-BD8FF43DDF54}"/>
              </a:ext>
            </a:extLst>
          </p:cNvPr>
          <p:cNvSpPr>
            <a:spLocks noGrp="1"/>
          </p:cNvSpPr>
          <p:nvPr>
            <p:ph type="body" sz="quarter" idx="49" hasCustomPrompt="1"/>
          </p:nvPr>
        </p:nvSpPr>
        <p:spPr>
          <a:xfrm>
            <a:off x="3545289"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5" name="Text Placeholder 10">
            <a:extLst>
              <a:ext uri="{FF2B5EF4-FFF2-40B4-BE49-F238E27FC236}">
                <a16:creationId xmlns:a16="http://schemas.microsoft.com/office/drawing/2014/main" id="{E7022C5B-31FF-4550-9CDC-2CF1AB17D556}"/>
              </a:ext>
            </a:extLst>
          </p:cNvPr>
          <p:cNvSpPr>
            <a:spLocks noGrp="1"/>
          </p:cNvSpPr>
          <p:nvPr>
            <p:ph type="body" sz="quarter" idx="50" hasCustomPrompt="1"/>
          </p:nvPr>
        </p:nvSpPr>
        <p:spPr>
          <a:xfrm>
            <a:off x="4332976"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6" name="Text Placeholder 10">
            <a:extLst>
              <a:ext uri="{FF2B5EF4-FFF2-40B4-BE49-F238E27FC236}">
                <a16:creationId xmlns:a16="http://schemas.microsoft.com/office/drawing/2014/main" id="{C54252E9-4902-4781-BE29-34163ABE7ED9}"/>
              </a:ext>
            </a:extLst>
          </p:cNvPr>
          <p:cNvSpPr>
            <a:spLocks noGrp="1"/>
          </p:cNvSpPr>
          <p:nvPr>
            <p:ph type="body" sz="quarter" idx="51" hasCustomPrompt="1"/>
          </p:nvPr>
        </p:nvSpPr>
        <p:spPr>
          <a:xfrm>
            <a:off x="5120663"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7" name="Text Placeholder 10">
            <a:extLst>
              <a:ext uri="{FF2B5EF4-FFF2-40B4-BE49-F238E27FC236}">
                <a16:creationId xmlns:a16="http://schemas.microsoft.com/office/drawing/2014/main" id="{0FD8FBC5-AD5D-464D-8360-6AA55AA2FA76}"/>
              </a:ext>
            </a:extLst>
          </p:cNvPr>
          <p:cNvSpPr>
            <a:spLocks noGrp="1"/>
          </p:cNvSpPr>
          <p:nvPr>
            <p:ph type="body" sz="quarter" idx="52" hasCustomPrompt="1"/>
          </p:nvPr>
        </p:nvSpPr>
        <p:spPr>
          <a:xfrm>
            <a:off x="5908350"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8" name="Text Placeholder 10">
            <a:extLst>
              <a:ext uri="{FF2B5EF4-FFF2-40B4-BE49-F238E27FC236}">
                <a16:creationId xmlns:a16="http://schemas.microsoft.com/office/drawing/2014/main" id="{C90BD4FA-047A-4A4F-B1E2-4FDEA49BB0A0}"/>
              </a:ext>
            </a:extLst>
          </p:cNvPr>
          <p:cNvSpPr>
            <a:spLocks noGrp="1"/>
          </p:cNvSpPr>
          <p:nvPr>
            <p:ph type="body" sz="quarter" idx="53" hasCustomPrompt="1"/>
          </p:nvPr>
        </p:nvSpPr>
        <p:spPr>
          <a:xfrm>
            <a:off x="6696037"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0" name="Text Placeholder 10">
            <a:extLst>
              <a:ext uri="{FF2B5EF4-FFF2-40B4-BE49-F238E27FC236}">
                <a16:creationId xmlns:a16="http://schemas.microsoft.com/office/drawing/2014/main" id="{5FBE1C04-A830-4310-A83C-178E44D8A72F}"/>
              </a:ext>
            </a:extLst>
          </p:cNvPr>
          <p:cNvSpPr>
            <a:spLocks noGrp="1"/>
          </p:cNvSpPr>
          <p:nvPr>
            <p:ph type="body" sz="quarter" idx="55" hasCustomPrompt="1"/>
          </p:nvPr>
        </p:nvSpPr>
        <p:spPr>
          <a:xfrm>
            <a:off x="7483724"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1" name="Text Placeholder 10">
            <a:extLst>
              <a:ext uri="{FF2B5EF4-FFF2-40B4-BE49-F238E27FC236}">
                <a16:creationId xmlns:a16="http://schemas.microsoft.com/office/drawing/2014/main" id="{EB543626-7655-454D-8E28-B2391850A39C}"/>
              </a:ext>
            </a:extLst>
          </p:cNvPr>
          <p:cNvSpPr>
            <a:spLocks noGrp="1"/>
          </p:cNvSpPr>
          <p:nvPr>
            <p:ph type="body" sz="quarter" idx="56" hasCustomPrompt="1"/>
          </p:nvPr>
        </p:nvSpPr>
        <p:spPr>
          <a:xfrm>
            <a:off x="8271411"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59" name="Text Placeholder 10">
            <a:extLst>
              <a:ext uri="{FF2B5EF4-FFF2-40B4-BE49-F238E27FC236}">
                <a16:creationId xmlns:a16="http://schemas.microsoft.com/office/drawing/2014/main" id="{5F306D8F-E1A5-492D-9145-6445614AB282}"/>
              </a:ext>
            </a:extLst>
          </p:cNvPr>
          <p:cNvSpPr>
            <a:spLocks noGrp="1"/>
          </p:cNvSpPr>
          <p:nvPr>
            <p:ph type="body" sz="quarter" idx="54" hasCustomPrompt="1"/>
          </p:nvPr>
        </p:nvSpPr>
        <p:spPr>
          <a:xfrm>
            <a:off x="9059098"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2" name="Text Placeholder 10">
            <a:extLst>
              <a:ext uri="{FF2B5EF4-FFF2-40B4-BE49-F238E27FC236}">
                <a16:creationId xmlns:a16="http://schemas.microsoft.com/office/drawing/2014/main" id="{9C109601-CAE5-44CE-ADF7-9FB216F81780}"/>
              </a:ext>
            </a:extLst>
          </p:cNvPr>
          <p:cNvSpPr>
            <a:spLocks noGrp="1"/>
          </p:cNvSpPr>
          <p:nvPr>
            <p:ph type="body" sz="quarter" idx="57" hasCustomPrompt="1"/>
          </p:nvPr>
        </p:nvSpPr>
        <p:spPr>
          <a:xfrm>
            <a:off x="9846785"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63" name="Text Placeholder 10">
            <a:extLst>
              <a:ext uri="{FF2B5EF4-FFF2-40B4-BE49-F238E27FC236}">
                <a16:creationId xmlns:a16="http://schemas.microsoft.com/office/drawing/2014/main" id="{17AE5B8B-FA0E-40E2-9841-D0F9AB83E023}"/>
              </a:ext>
            </a:extLst>
          </p:cNvPr>
          <p:cNvSpPr>
            <a:spLocks noGrp="1"/>
          </p:cNvSpPr>
          <p:nvPr>
            <p:ph type="body" sz="quarter" idx="58" hasCustomPrompt="1"/>
          </p:nvPr>
        </p:nvSpPr>
        <p:spPr>
          <a:xfrm>
            <a:off x="10634472" y="4233672"/>
            <a:ext cx="640080" cy="201776"/>
          </a:xfrm>
        </p:spPr>
        <p:txBody>
          <a:bodyPr>
            <a:noAutofit/>
          </a:bodyPr>
          <a:lstStyle>
            <a:lvl1pPr marL="0" indent="0" algn="ctr">
              <a:buNone/>
              <a:defRPr sz="1000">
                <a:solidFill>
                  <a:schemeClr val="tx1"/>
                </a:solidFill>
              </a:defRPr>
            </a:lvl1pPr>
          </a:lstStyle>
          <a:p>
            <a:pPr lvl="0"/>
            <a:r>
              <a:rPr lang="en-US" dirty="0"/>
              <a:t>MM</a:t>
            </a:r>
            <a:endParaRPr lang="en-ZA" dirty="0"/>
          </a:p>
        </p:txBody>
      </p:sp>
      <p:sp>
        <p:nvSpPr>
          <p:cNvPr id="33" name="Date Placeholder 3">
            <a:extLst>
              <a:ext uri="{FF2B5EF4-FFF2-40B4-BE49-F238E27FC236}">
                <a16:creationId xmlns:a16="http://schemas.microsoft.com/office/drawing/2014/main" id="{1560C8D6-BAAE-4E4C-B478-D7EEA33BC341}"/>
              </a:ext>
            </a:extLst>
          </p:cNvPr>
          <p:cNvSpPr>
            <a:spLocks noGrp="1"/>
          </p:cNvSpPr>
          <p:nvPr>
            <p:ph type="dt" sz="half" idx="10"/>
          </p:nvPr>
        </p:nvSpPr>
        <p:spPr>
          <a:xfrm>
            <a:off x="838200" y="6356350"/>
            <a:ext cx="2743200" cy="365125"/>
          </a:xfrm>
        </p:spPr>
        <p:txBody>
          <a:bodyPr/>
          <a:lstStyle/>
          <a:p>
            <a:r>
              <a:rPr lang="en-US" dirty="0"/>
              <a:t>20XX</a:t>
            </a:r>
          </a:p>
        </p:txBody>
      </p:sp>
      <p:sp>
        <p:nvSpPr>
          <p:cNvPr id="34" name="Footer Placeholder 4">
            <a:extLst>
              <a:ext uri="{FF2B5EF4-FFF2-40B4-BE49-F238E27FC236}">
                <a16:creationId xmlns:a16="http://schemas.microsoft.com/office/drawing/2014/main" id="{2D34A825-4619-4016-B027-DA83FE075663}"/>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5" name="Slide Number Placeholder 5">
            <a:extLst>
              <a:ext uri="{FF2B5EF4-FFF2-40B4-BE49-F238E27FC236}">
                <a16:creationId xmlns:a16="http://schemas.microsoft.com/office/drawing/2014/main" id="{A065CC06-C5B6-44D0-8071-1833580ABF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4110640421"/>
      </p:ext>
    </p:extLst>
  </p:cSld>
  <p:clrMapOvr>
    <a:masterClrMapping/>
  </p:clrMapOvr>
  <p:hf hdr="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4660D4-B0ED-42D9-BC6D-AF4F1F9CB6C0}"/>
              </a:ext>
            </a:extLst>
          </p:cNvPr>
          <p:cNvSpPr>
            <a:spLocks noGrp="1"/>
          </p:cNvSpPr>
          <p:nvPr>
            <p:ph type="title"/>
          </p:nvPr>
        </p:nvSpPr>
        <p:spPr>
          <a:xfrm>
            <a:off x="838200" y="707029"/>
            <a:ext cx="10515600" cy="64008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4C607AE-E8B7-4C3B-A6DA-04289E2F0A4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01917CC-671D-47EA-B065-51E87EC27B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en-US" dirty="0"/>
              <a:t>20XX</a:t>
            </a:r>
          </a:p>
        </p:txBody>
      </p:sp>
      <p:sp>
        <p:nvSpPr>
          <p:cNvPr id="5" name="Footer Placeholder 4">
            <a:extLst>
              <a:ext uri="{FF2B5EF4-FFF2-40B4-BE49-F238E27FC236}">
                <a16:creationId xmlns:a16="http://schemas.microsoft.com/office/drawing/2014/main" id="{3F2D0B54-5D87-4D1B-9C6E-5A7B87C833A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r>
              <a:rPr lang="en-US" dirty="0"/>
              <a:t>Contoso business plan</a:t>
            </a:r>
          </a:p>
        </p:txBody>
      </p:sp>
      <p:sp>
        <p:nvSpPr>
          <p:cNvPr id="6" name="Slide Number Placeholder 5">
            <a:extLst>
              <a:ext uri="{FF2B5EF4-FFF2-40B4-BE49-F238E27FC236}">
                <a16:creationId xmlns:a16="http://schemas.microsoft.com/office/drawing/2014/main" id="{C5CADFFD-0FF7-4DDC-8879-918576F63E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B5CEABB6-07DC-46E8-9B57-56EC44A396E5}" type="slidenum">
              <a:rPr lang="en-US" smtClean="0"/>
              <a:pPr/>
              <a:t>‹#›</a:t>
            </a:fld>
            <a:endParaRPr lang="en-US" dirty="0"/>
          </a:p>
        </p:txBody>
      </p:sp>
    </p:spTree>
    <p:extLst>
      <p:ext uri="{BB962C8B-B14F-4D97-AF65-F5344CB8AC3E}">
        <p14:creationId xmlns:p14="http://schemas.microsoft.com/office/powerpoint/2010/main" val="2464305198"/>
      </p:ext>
    </p:extLst>
  </p:cSld>
  <p:clrMap bg1="lt1" tx1="dk1" bg2="lt2" tx2="dk2" accent1="accent1" accent2="accent2" accent3="accent3" accent4="accent4" accent5="accent5" accent6="accent6" hlink="hlink" folHlink="folHlink"/>
  <p:sldLayoutIdLst>
    <p:sldLayoutId id="2147483649" r:id="rId1"/>
    <p:sldLayoutId id="2147483665" r:id="rId2"/>
    <p:sldLayoutId id="2147483654" r:id="rId3"/>
    <p:sldLayoutId id="2147483675" r:id="rId4"/>
    <p:sldLayoutId id="2147483667" r:id="rId5"/>
    <p:sldLayoutId id="2147483666" r:id="rId6"/>
    <p:sldLayoutId id="2147483651" r:id="rId7"/>
    <p:sldLayoutId id="2147483670" r:id="rId8"/>
    <p:sldLayoutId id="2147483672" r:id="rId9"/>
    <p:sldLayoutId id="2147483653" r:id="rId10"/>
    <p:sldLayoutId id="2147483674" r:id="rId11"/>
    <p:sldLayoutId id="2147483668" r:id="rId12"/>
    <p:sldLayoutId id="2147483669" r:id="rId13"/>
    <p:sldLayoutId id="2147483673" r:id="rId14"/>
    <p:sldLayoutId id="2147483671" r:id="rId15"/>
  </p:sldLayoutIdLst>
  <p:hf hdr="0"/>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720" userDrawn="1">
          <p15:clr>
            <a:srgbClr val="F26B43"/>
          </p15:clr>
        </p15:guide>
        <p15:guide id="2" pos="3840" userDrawn="1">
          <p15:clr>
            <a:srgbClr val="F26B43"/>
          </p15:clr>
        </p15:guide>
        <p15:guide id="3" pos="1920" userDrawn="1">
          <p15:clr>
            <a:srgbClr val="F26B43"/>
          </p15:clr>
        </p15:guide>
        <p15:guide id="4" pos="5760" userDrawn="1">
          <p15:clr>
            <a:srgbClr val="F26B43"/>
          </p15:clr>
        </p15:guide>
        <p15:guide id="5" pos="5184" userDrawn="1">
          <p15:clr>
            <a:srgbClr val="5ACBF0"/>
          </p15:clr>
        </p15:guide>
        <p15:guide id="6" pos="2496" userDrawn="1">
          <p15:clr>
            <a:srgbClr val="5ACBF0"/>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hyperlink" Target="https://www.espn.com/mlb/attendance/_/year/2021" TargetMode="External"/><Relationship Id="rId2" Type="http://schemas.openxmlformats.org/officeDocument/2006/relationships/hyperlink" Target="https://www.spotrac.com/mlb/payroll/" TargetMode="External"/><Relationship Id="rId1" Type="http://schemas.openxmlformats.org/officeDocument/2006/relationships/slideLayout" Target="../slideLayouts/slideLayout6.xml"/><Relationship Id="rId5" Type="http://schemas.openxmlformats.org/officeDocument/2006/relationships/image" Target="../media/image19.jpeg"/><Relationship Id="rId4" Type="http://schemas.openxmlformats.org/officeDocument/2006/relationships/hyperlink" Target="https://www.espn.com/mlb/stats/player/_/view/batting/season/2021/seasontype/2/table/batting/sort/homeRuns/dir/desc"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6815C6-3AD0-46E6-A74A-1967BD91AF50}"/>
              </a:ext>
            </a:extLst>
          </p:cNvPr>
          <p:cNvSpPr>
            <a:spLocks noGrp="1"/>
          </p:cNvSpPr>
          <p:nvPr>
            <p:ph type="ctrTitle"/>
          </p:nvPr>
        </p:nvSpPr>
        <p:spPr>
          <a:xfrm>
            <a:off x="6948698" y="1927119"/>
            <a:ext cx="3937416" cy="992250"/>
          </a:xfrm>
        </p:spPr>
        <p:txBody>
          <a:bodyPr>
            <a:normAutofit fontScale="90000"/>
          </a:bodyPr>
          <a:lstStyle/>
          <a:p>
            <a:r>
              <a:rPr lang="en-US" sz="2400" dirty="0"/>
              <a:t>The Economic and Player Effects of Covid-19 on MLB Baseball</a:t>
            </a:r>
          </a:p>
        </p:txBody>
      </p:sp>
      <p:sp>
        <p:nvSpPr>
          <p:cNvPr id="23" name="Subtitle 22">
            <a:extLst>
              <a:ext uri="{FF2B5EF4-FFF2-40B4-BE49-F238E27FC236}">
                <a16:creationId xmlns:a16="http://schemas.microsoft.com/office/drawing/2014/main" id="{4829E901-B0F6-4B1C-8D1C-8B758458B743}"/>
              </a:ext>
            </a:extLst>
          </p:cNvPr>
          <p:cNvSpPr>
            <a:spLocks noGrp="1"/>
          </p:cNvSpPr>
          <p:nvPr>
            <p:ph type="subTitle" idx="1"/>
          </p:nvPr>
        </p:nvSpPr>
        <p:spPr>
          <a:xfrm>
            <a:off x="6948698" y="2989041"/>
            <a:ext cx="3937416" cy="1899181"/>
          </a:xfrm>
        </p:spPr>
        <p:txBody>
          <a:bodyPr/>
          <a:lstStyle/>
          <a:p>
            <a:r>
              <a:rPr lang="en-US" dirty="0"/>
              <a:t>Anthony Palacios	</a:t>
            </a:r>
          </a:p>
          <a:p>
            <a:r>
              <a:rPr lang="en-US" dirty="0"/>
              <a:t>Sergio </a:t>
            </a:r>
            <a:r>
              <a:rPr lang="en-US" dirty="0" err="1"/>
              <a:t>Basurto</a:t>
            </a:r>
            <a:endParaRPr lang="en-US" dirty="0"/>
          </a:p>
          <a:p>
            <a:r>
              <a:rPr lang="en-US" dirty="0"/>
              <a:t>Osamu Alder</a:t>
            </a:r>
          </a:p>
          <a:p>
            <a:r>
              <a:rPr lang="en-US" dirty="0"/>
              <a:t>Michael Diaz</a:t>
            </a:r>
          </a:p>
        </p:txBody>
      </p:sp>
      <p:pic>
        <p:nvPicPr>
          <p:cNvPr id="10" name="Picture Placeholder 9" descr="A picture containing grass, baseball, sport, athletic game&#10;&#10;Description automatically generated">
            <a:extLst>
              <a:ext uri="{FF2B5EF4-FFF2-40B4-BE49-F238E27FC236}">
                <a16:creationId xmlns:a16="http://schemas.microsoft.com/office/drawing/2014/main" id="{5F6FF042-D9DA-0800-CBCC-C7D3E33344E6}"/>
              </a:ext>
            </a:extLst>
          </p:cNvPr>
          <p:cNvPicPr>
            <a:picLocks noGrp="1" noChangeAspect="1"/>
          </p:cNvPicPr>
          <p:nvPr>
            <p:ph type="pic" sz="quarter" idx="15"/>
          </p:nvPr>
        </p:nvPicPr>
        <p:blipFill>
          <a:blip r:embed="rId2"/>
          <a:srcRect l="19063" r="19063"/>
          <a:stretch>
            <a:fillRect/>
          </a:stretch>
        </p:blipFill>
        <p:spPr>
          <a:xfrm>
            <a:off x="1157682" y="1143000"/>
            <a:ext cx="5572902" cy="4704127"/>
          </a:xfrm>
        </p:spPr>
      </p:pic>
    </p:spTree>
    <p:extLst>
      <p:ext uri="{BB962C8B-B14F-4D97-AF65-F5344CB8AC3E}">
        <p14:creationId xmlns:p14="http://schemas.microsoft.com/office/powerpoint/2010/main" val="39461801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98036A-67A4-6D76-07E8-BCDC9C9C3D74}"/>
              </a:ext>
            </a:extLst>
          </p:cNvPr>
          <p:cNvSpPr>
            <a:spLocks noGrp="1"/>
          </p:cNvSpPr>
          <p:nvPr>
            <p:ph type="title"/>
          </p:nvPr>
        </p:nvSpPr>
        <p:spPr/>
        <p:txBody>
          <a:bodyPr/>
          <a:lstStyle/>
          <a:p>
            <a:r>
              <a:rPr lang="en-US" dirty="0"/>
              <a:t>Attendance: Before and After COVID </a:t>
            </a:r>
          </a:p>
        </p:txBody>
      </p:sp>
      <p:sp>
        <p:nvSpPr>
          <p:cNvPr id="3" name="Text Placeholder 2">
            <a:extLst>
              <a:ext uri="{FF2B5EF4-FFF2-40B4-BE49-F238E27FC236}">
                <a16:creationId xmlns:a16="http://schemas.microsoft.com/office/drawing/2014/main" id="{1FDD4227-1F71-297F-EE4B-C63DB28696F1}"/>
              </a:ext>
            </a:extLst>
          </p:cNvPr>
          <p:cNvSpPr>
            <a:spLocks noGrp="1"/>
          </p:cNvSpPr>
          <p:nvPr>
            <p:ph type="body" idx="1"/>
          </p:nvPr>
        </p:nvSpPr>
        <p:spPr/>
        <p:txBody>
          <a:bodyPr/>
          <a:lstStyle/>
          <a:p>
            <a:r>
              <a:rPr lang="en-US" dirty="0"/>
              <a:t>2019:</a:t>
            </a:r>
          </a:p>
        </p:txBody>
      </p:sp>
      <p:sp>
        <p:nvSpPr>
          <p:cNvPr id="4" name="Content Placeholder 3">
            <a:extLst>
              <a:ext uri="{FF2B5EF4-FFF2-40B4-BE49-F238E27FC236}">
                <a16:creationId xmlns:a16="http://schemas.microsoft.com/office/drawing/2014/main" id="{9C6F9206-24D8-DFA0-08BA-7C3AEEA9AEC8}"/>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B6CC2459-4136-E3A5-33D0-6A99FCFAC91F}"/>
              </a:ext>
            </a:extLst>
          </p:cNvPr>
          <p:cNvSpPr>
            <a:spLocks noGrp="1"/>
          </p:cNvSpPr>
          <p:nvPr>
            <p:ph type="body" sz="quarter" idx="3"/>
          </p:nvPr>
        </p:nvSpPr>
        <p:spPr/>
        <p:txBody>
          <a:bodyPr/>
          <a:lstStyle/>
          <a:p>
            <a:r>
              <a:rPr lang="en-US" dirty="0"/>
              <a:t>2021:</a:t>
            </a:r>
          </a:p>
        </p:txBody>
      </p:sp>
      <p:sp>
        <p:nvSpPr>
          <p:cNvPr id="6" name="Content Placeholder 5">
            <a:extLst>
              <a:ext uri="{FF2B5EF4-FFF2-40B4-BE49-F238E27FC236}">
                <a16:creationId xmlns:a16="http://schemas.microsoft.com/office/drawing/2014/main" id="{6BAD4F4B-F618-9788-6EB9-18767B41DF62}"/>
              </a:ext>
            </a:extLst>
          </p:cNvPr>
          <p:cNvSpPr>
            <a:spLocks noGrp="1"/>
          </p:cNvSpPr>
          <p:nvPr>
            <p:ph sz="quarter" idx="4"/>
          </p:nvPr>
        </p:nvSpPr>
        <p:spPr/>
        <p:txBody>
          <a:bodyPr/>
          <a:lstStyle/>
          <a:p>
            <a:endParaRPr lang="en-US"/>
          </a:p>
        </p:txBody>
      </p:sp>
      <p:sp>
        <p:nvSpPr>
          <p:cNvPr id="7" name="Picture Placeholder 6">
            <a:extLst>
              <a:ext uri="{FF2B5EF4-FFF2-40B4-BE49-F238E27FC236}">
                <a16:creationId xmlns:a16="http://schemas.microsoft.com/office/drawing/2014/main" id="{7B9139CE-68A1-2F64-E43A-6E3713ADC0EA}"/>
              </a:ext>
            </a:extLst>
          </p:cNvPr>
          <p:cNvSpPr>
            <a:spLocks noGrp="1"/>
          </p:cNvSpPr>
          <p:nvPr>
            <p:ph type="pic" sz="quarter" idx="15"/>
          </p:nvPr>
        </p:nvSpPr>
        <p:spPr/>
      </p:sp>
      <p:sp>
        <p:nvSpPr>
          <p:cNvPr id="8" name="Date Placeholder 7">
            <a:extLst>
              <a:ext uri="{FF2B5EF4-FFF2-40B4-BE49-F238E27FC236}">
                <a16:creationId xmlns:a16="http://schemas.microsoft.com/office/drawing/2014/main" id="{163BDE8A-C775-B5C4-B42B-B99A565A7B6F}"/>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9C285481-0DF6-B501-4E82-62B9A0142E1A}"/>
              </a:ext>
            </a:extLst>
          </p:cNvPr>
          <p:cNvSpPr>
            <a:spLocks noGrp="1"/>
          </p:cNvSpPr>
          <p:nvPr>
            <p:ph type="ftr" sz="quarter" idx="11"/>
          </p:nvPr>
        </p:nvSpPr>
        <p:spPr/>
        <p:txBody>
          <a:bodyPr/>
          <a:lstStyle/>
          <a:p>
            <a:r>
              <a:rPr lang="en-US"/>
              <a:t>Contoso business plan</a:t>
            </a:r>
            <a:endParaRPr lang="en-US" dirty="0"/>
          </a:p>
        </p:txBody>
      </p:sp>
      <p:sp>
        <p:nvSpPr>
          <p:cNvPr id="10" name="Slide Number Placeholder 9">
            <a:extLst>
              <a:ext uri="{FF2B5EF4-FFF2-40B4-BE49-F238E27FC236}">
                <a16:creationId xmlns:a16="http://schemas.microsoft.com/office/drawing/2014/main" id="{A3F13198-0C89-D920-D184-11D2ADB82028}"/>
              </a:ext>
            </a:extLst>
          </p:cNvPr>
          <p:cNvSpPr>
            <a:spLocks noGrp="1"/>
          </p:cNvSpPr>
          <p:nvPr>
            <p:ph type="sldNum" sz="quarter" idx="12"/>
          </p:nvPr>
        </p:nvSpPr>
        <p:spPr/>
        <p:txBody>
          <a:bodyPr/>
          <a:lstStyle/>
          <a:p>
            <a:fld id="{B5CEABB6-07DC-46E8-9B57-56EC44A396E5}" type="slidenum">
              <a:rPr lang="en-US" smtClean="0"/>
              <a:pPr/>
              <a:t>10</a:t>
            </a:fld>
            <a:endParaRPr lang="en-US" dirty="0"/>
          </a:p>
        </p:txBody>
      </p:sp>
    </p:spTree>
    <p:extLst>
      <p:ext uri="{BB962C8B-B14F-4D97-AF65-F5344CB8AC3E}">
        <p14:creationId xmlns:p14="http://schemas.microsoft.com/office/powerpoint/2010/main" val="963103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A5201E-0D0B-4879-A91C-D4ED47D7B6E2}"/>
              </a:ext>
            </a:extLst>
          </p:cNvPr>
          <p:cNvSpPr>
            <a:spLocks noGrp="1"/>
          </p:cNvSpPr>
          <p:nvPr>
            <p:ph type="title"/>
          </p:nvPr>
        </p:nvSpPr>
        <p:spPr>
          <a:xfrm>
            <a:off x="1615440" y="1137793"/>
            <a:ext cx="4480560" cy="640080"/>
          </a:xfrm>
        </p:spPr>
        <p:txBody>
          <a:bodyPr>
            <a:normAutofit/>
          </a:bodyPr>
          <a:lstStyle/>
          <a:p>
            <a:r>
              <a:rPr lang="en-US" dirty="0"/>
              <a:t>Project Summary</a:t>
            </a:r>
          </a:p>
        </p:txBody>
      </p:sp>
      <p:sp>
        <p:nvSpPr>
          <p:cNvPr id="6" name="Content Placeholder 5">
            <a:extLst>
              <a:ext uri="{FF2B5EF4-FFF2-40B4-BE49-F238E27FC236}">
                <a16:creationId xmlns:a16="http://schemas.microsoft.com/office/drawing/2014/main" id="{DD14AC8A-30D4-48E3-9B06-1BA6665623FE}"/>
              </a:ext>
            </a:extLst>
          </p:cNvPr>
          <p:cNvSpPr>
            <a:spLocks noGrp="1"/>
          </p:cNvSpPr>
          <p:nvPr>
            <p:ph type="body" idx="1"/>
          </p:nvPr>
        </p:nvSpPr>
        <p:spPr>
          <a:xfrm>
            <a:off x="1298448" y="2871216"/>
            <a:ext cx="2066544" cy="365760"/>
          </a:xfrm>
        </p:spPr>
        <p:txBody>
          <a:bodyPr>
            <a:normAutofit/>
          </a:bodyPr>
          <a:lstStyle/>
          <a:p>
            <a:r>
              <a:rPr lang="en-US" dirty="0"/>
              <a:t>“”</a:t>
            </a:r>
          </a:p>
        </p:txBody>
      </p:sp>
      <p:sp>
        <p:nvSpPr>
          <p:cNvPr id="29" name="Content Placeholder 28">
            <a:extLst>
              <a:ext uri="{FF2B5EF4-FFF2-40B4-BE49-F238E27FC236}">
                <a16:creationId xmlns:a16="http://schemas.microsoft.com/office/drawing/2014/main" id="{C8A25AC9-18C2-42FA-A68D-B954C9D267D0}"/>
              </a:ext>
            </a:extLst>
          </p:cNvPr>
          <p:cNvSpPr>
            <a:spLocks noGrp="1"/>
          </p:cNvSpPr>
          <p:nvPr>
            <p:ph sz="half" idx="2"/>
          </p:nvPr>
        </p:nvSpPr>
        <p:spPr>
          <a:xfrm>
            <a:off x="1789176" y="6875311"/>
            <a:ext cx="2066544" cy="2286000"/>
          </a:xfrm>
        </p:spPr>
        <p:txBody>
          <a:bodyPr>
            <a:normAutofit/>
          </a:bodyPr>
          <a:lstStyle/>
          <a:p>
            <a:endParaRPr lang="en-US" dirty="0"/>
          </a:p>
        </p:txBody>
      </p:sp>
      <p:sp>
        <p:nvSpPr>
          <p:cNvPr id="7" name="Content Placeholder 6">
            <a:extLst>
              <a:ext uri="{FF2B5EF4-FFF2-40B4-BE49-F238E27FC236}">
                <a16:creationId xmlns:a16="http://schemas.microsoft.com/office/drawing/2014/main" id="{53195A3A-AB97-47CF-84BB-C2ADAABA5934}"/>
              </a:ext>
            </a:extLst>
          </p:cNvPr>
          <p:cNvSpPr>
            <a:spLocks noGrp="1"/>
          </p:cNvSpPr>
          <p:nvPr>
            <p:ph type="body" sz="quarter" idx="3"/>
          </p:nvPr>
        </p:nvSpPr>
        <p:spPr>
          <a:xfrm>
            <a:off x="3685032" y="2871216"/>
            <a:ext cx="2066544" cy="365760"/>
          </a:xfrm>
        </p:spPr>
        <p:txBody>
          <a:bodyPr/>
          <a:lstStyle/>
          <a:p>
            <a:r>
              <a:rPr lang="en-US" dirty="0"/>
              <a:t>“”</a:t>
            </a:r>
          </a:p>
        </p:txBody>
      </p:sp>
      <p:sp>
        <p:nvSpPr>
          <p:cNvPr id="5" name="Content Placeholder 4">
            <a:extLst>
              <a:ext uri="{FF2B5EF4-FFF2-40B4-BE49-F238E27FC236}">
                <a16:creationId xmlns:a16="http://schemas.microsoft.com/office/drawing/2014/main" id="{B646B65B-FC7E-41EC-97C2-063C6F0AAABE}"/>
              </a:ext>
            </a:extLst>
          </p:cNvPr>
          <p:cNvSpPr>
            <a:spLocks noGrp="1"/>
          </p:cNvSpPr>
          <p:nvPr>
            <p:ph sz="quarter" idx="4"/>
          </p:nvPr>
        </p:nvSpPr>
        <p:spPr>
          <a:xfrm>
            <a:off x="3370570" y="6356350"/>
            <a:ext cx="2066544" cy="2286000"/>
          </a:xfrm>
        </p:spPr>
        <p:txBody>
          <a:bodyPr/>
          <a:lstStyle/>
          <a:p>
            <a:endParaRPr lang="en-US" dirty="0"/>
          </a:p>
        </p:txBody>
      </p:sp>
      <p:sp>
        <p:nvSpPr>
          <p:cNvPr id="36" name="Date Placeholder 35">
            <a:extLst>
              <a:ext uri="{FF2B5EF4-FFF2-40B4-BE49-F238E27FC236}">
                <a16:creationId xmlns:a16="http://schemas.microsoft.com/office/drawing/2014/main" id="{D98E03FD-AFE5-462A-8455-5E7B34A57294}"/>
              </a:ext>
            </a:extLst>
          </p:cNvPr>
          <p:cNvSpPr>
            <a:spLocks noGrp="1"/>
          </p:cNvSpPr>
          <p:nvPr>
            <p:ph type="dt" sz="half" idx="10"/>
          </p:nvPr>
        </p:nvSpPr>
        <p:spPr>
          <a:xfrm>
            <a:off x="838200" y="6356350"/>
            <a:ext cx="2743200" cy="365125"/>
          </a:xfrm>
        </p:spPr>
        <p:txBody>
          <a:bodyPr/>
          <a:lstStyle/>
          <a:p>
            <a:r>
              <a:rPr lang="en-US" dirty="0"/>
              <a:t>20XX</a:t>
            </a:r>
          </a:p>
        </p:txBody>
      </p:sp>
      <p:sp>
        <p:nvSpPr>
          <p:cNvPr id="37" name="Footer Placeholder 36">
            <a:extLst>
              <a:ext uri="{FF2B5EF4-FFF2-40B4-BE49-F238E27FC236}">
                <a16:creationId xmlns:a16="http://schemas.microsoft.com/office/drawing/2014/main" id="{8E5DF9FC-D709-4A4F-BA34-E6BD57C77F56}"/>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38" name="Slide Number Placeholder 37">
            <a:extLst>
              <a:ext uri="{FF2B5EF4-FFF2-40B4-BE49-F238E27FC236}">
                <a16:creationId xmlns:a16="http://schemas.microsoft.com/office/drawing/2014/main" id="{317B426A-ED12-4FB0-AEFB-637E82DB897A}"/>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11</a:t>
            </a:fld>
            <a:endParaRPr lang="en-US" dirty="0"/>
          </a:p>
        </p:txBody>
      </p:sp>
      <p:sp>
        <p:nvSpPr>
          <p:cNvPr id="8" name="TextBox 7">
            <a:extLst>
              <a:ext uri="{FF2B5EF4-FFF2-40B4-BE49-F238E27FC236}">
                <a16:creationId xmlns:a16="http://schemas.microsoft.com/office/drawing/2014/main" id="{C42BB97C-F075-7F54-664A-357119D5518B}"/>
              </a:ext>
            </a:extLst>
          </p:cNvPr>
          <p:cNvSpPr txBox="1"/>
          <p:nvPr/>
        </p:nvSpPr>
        <p:spPr>
          <a:xfrm>
            <a:off x="1596821" y="1759648"/>
            <a:ext cx="3856382" cy="1477328"/>
          </a:xfrm>
          <a:prstGeom prst="rect">
            <a:avLst/>
          </a:prstGeom>
          <a:noFill/>
        </p:spPr>
        <p:txBody>
          <a:bodyPr wrap="square" rtlCol="0">
            <a:spAutoFit/>
          </a:bodyPr>
          <a:lstStyle/>
          <a:p>
            <a:r>
              <a:rPr lang="en-US" dirty="0"/>
              <a:t>Our analysis of data on attendance, financial comparisons, and individual player performance allows us to paint a clear picture on the on-field effects of COVID-19.</a:t>
            </a:r>
          </a:p>
        </p:txBody>
      </p:sp>
      <p:sp>
        <p:nvSpPr>
          <p:cNvPr id="9" name="TextBox 8">
            <a:extLst>
              <a:ext uri="{FF2B5EF4-FFF2-40B4-BE49-F238E27FC236}">
                <a16:creationId xmlns:a16="http://schemas.microsoft.com/office/drawing/2014/main" id="{26A22709-5E38-1AE7-0479-E33A490E50EC}"/>
              </a:ext>
            </a:extLst>
          </p:cNvPr>
          <p:cNvSpPr txBox="1"/>
          <p:nvPr/>
        </p:nvSpPr>
        <p:spPr>
          <a:xfrm>
            <a:off x="1171988" y="3558312"/>
            <a:ext cx="4641574" cy="1754326"/>
          </a:xfrm>
          <a:prstGeom prst="rect">
            <a:avLst/>
          </a:prstGeom>
          <a:noFill/>
        </p:spPr>
        <p:txBody>
          <a:bodyPr wrap="square" rtlCol="0">
            <a:spAutoFit/>
          </a:bodyPr>
          <a:lstStyle/>
          <a:p>
            <a:r>
              <a:rPr lang="en-US" dirty="0"/>
              <a:t>The biggest change on baseball between the 2019 and 2021 seasons had to do with the large decrease in league-wide attendance. From the largest-market teams to the smallest-market teams, average league attendance significantly dipped by thousands.</a:t>
            </a:r>
          </a:p>
        </p:txBody>
      </p:sp>
      <p:pic>
        <p:nvPicPr>
          <p:cNvPr id="1026" name="Picture 2" descr="MLB.com | The Official Site of Major League Baseball">
            <a:extLst>
              <a:ext uri="{FF2B5EF4-FFF2-40B4-BE49-F238E27FC236}">
                <a16:creationId xmlns:a16="http://schemas.microsoft.com/office/drawing/2014/main" id="{6CE57CF5-6DB1-DEB6-2ACE-14BCBAEB6CC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9518" y="1089987"/>
            <a:ext cx="3908926" cy="2055338"/>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Oakland A's: Photos of 2,703 fans at game tell a sad story in Oakland">
            <a:extLst>
              <a:ext uri="{FF2B5EF4-FFF2-40B4-BE49-F238E27FC236}">
                <a16:creationId xmlns:a16="http://schemas.microsoft.com/office/drawing/2014/main" id="{3C544358-7987-5437-DD15-D3FCC02F5B6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66564" y="3306912"/>
            <a:ext cx="3961880" cy="26364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40943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21BCD-77DC-FAC3-5033-8387C946B1DA}"/>
              </a:ext>
            </a:extLst>
          </p:cNvPr>
          <p:cNvSpPr>
            <a:spLocks noGrp="1"/>
          </p:cNvSpPr>
          <p:nvPr>
            <p:ph type="title"/>
          </p:nvPr>
        </p:nvSpPr>
        <p:spPr>
          <a:xfrm>
            <a:off x="1271016" y="1362852"/>
            <a:ext cx="4480560" cy="640080"/>
          </a:xfrm>
        </p:spPr>
        <p:txBody>
          <a:bodyPr/>
          <a:lstStyle/>
          <a:p>
            <a:r>
              <a:rPr lang="en-US" dirty="0"/>
              <a:t>Project Summary cont.</a:t>
            </a:r>
          </a:p>
        </p:txBody>
      </p:sp>
      <p:sp>
        <p:nvSpPr>
          <p:cNvPr id="3" name="Text Placeholder 2">
            <a:extLst>
              <a:ext uri="{FF2B5EF4-FFF2-40B4-BE49-F238E27FC236}">
                <a16:creationId xmlns:a16="http://schemas.microsoft.com/office/drawing/2014/main" id="{1F811D08-BA07-CA32-DFC2-1FF1B63308AF}"/>
              </a:ext>
            </a:extLst>
          </p:cNvPr>
          <p:cNvSpPr>
            <a:spLocks noGrp="1"/>
          </p:cNvSpPr>
          <p:nvPr>
            <p:ph type="body" idx="1"/>
          </p:nvPr>
        </p:nvSpPr>
        <p:spPr>
          <a:xfrm>
            <a:off x="1112653" y="2256184"/>
            <a:ext cx="4480560" cy="1664972"/>
          </a:xfrm>
        </p:spPr>
        <p:txBody>
          <a:bodyPr>
            <a:normAutofit/>
          </a:bodyPr>
          <a:lstStyle/>
          <a:p>
            <a:r>
              <a:rPr lang="en-US" dirty="0"/>
              <a:t>Although league-wide attendance affected all 30 MLB ball clubs, financial standings did not reflect this trend. Rather, the COVID season served to only create a larger disparity between the big market teams and the small ones</a:t>
            </a:r>
          </a:p>
        </p:txBody>
      </p:sp>
      <p:sp>
        <p:nvSpPr>
          <p:cNvPr id="5" name="Text Placeholder 4">
            <a:extLst>
              <a:ext uri="{FF2B5EF4-FFF2-40B4-BE49-F238E27FC236}">
                <a16:creationId xmlns:a16="http://schemas.microsoft.com/office/drawing/2014/main" id="{74867E33-647C-1B92-BE41-C530631EC767}"/>
              </a:ext>
            </a:extLst>
          </p:cNvPr>
          <p:cNvSpPr>
            <a:spLocks noGrp="1"/>
          </p:cNvSpPr>
          <p:nvPr>
            <p:ph type="body" sz="quarter" idx="3"/>
          </p:nvPr>
        </p:nvSpPr>
        <p:spPr>
          <a:xfrm>
            <a:off x="6438170" y="2404460"/>
            <a:ext cx="3828951" cy="1368419"/>
          </a:xfrm>
        </p:spPr>
        <p:txBody>
          <a:bodyPr>
            <a:normAutofit fontScale="92500" lnSpcReduction="20000"/>
          </a:bodyPr>
          <a:lstStyle/>
          <a:p>
            <a:r>
              <a:rPr lang="en-US" dirty="0"/>
              <a:t>Players who over-performed or under-performed during the COVID season saw regression towards their statistical means in the 2021 season. Subsequently, those in contract years either gained or lost millions of personal dollars. </a:t>
            </a:r>
          </a:p>
          <a:p>
            <a:endParaRPr lang="en-US" dirty="0"/>
          </a:p>
        </p:txBody>
      </p:sp>
      <p:sp>
        <p:nvSpPr>
          <p:cNvPr id="8" name="Date Placeholder 7">
            <a:extLst>
              <a:ext uri="{FF2B5EF4-FFF2-40B4-BE49-F238E27FC236}">
                <a16:creationId xmlns:a16="http://schemas.microsoft.com/office/drawing/2014/main" id="{EA20F792-951B-3D78-F2D8-161933408467}"/>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E264B76D-188D-31C6-75C6-B1C7941647ED}"/>
              </a:ext>
            </a:extLst>
          </p:cNvPr>
          <p:cNvSpPr>
            <a:spLocks noGrp="1"/>
          </p:cNvSpPr>
          <p:nvPr>
            <p:ph type="ftr" sz="quarter" idx="11"/>
          </p:nvPr>
        </p:nvSpPr>
        <p:spPr/>
        <p:txBody>
          <a:bodyPr/>
          <a:lstStyle/>
          <a:p>
            <a:r>
              <a:rPr lang="en-US"/>
              <a:t>Contoso business plan</a:t>
            </a:r>
            <a:endParaRPr lang="en-US" dirty="0"/>
          </a:p>
        </p:txBody>
      </p:sp>
      <p:sp>
        <p:nvSpPr>
          <p:cNvPr id="10" name="Slide Number Placeholder 9">
            <a:extLst>
              <a:ext uri="{FF2B5EF4-FFF2-40B4-BE49-F238E27FC236}">
                <a16:creationId xmlns:a16="http://schemas.microsoft.com/office/drawing/2014/main" id="{0E12CC3A-E218-EC8D-CA31-8A81C1421CAB}"/>
              </a:ext>
            </a:extLst>
          </p:cNvPr>
          <p:cNvSpPr>
            <a:spLocks noGrp="1"/>
          </p:cNvSpPr>
          <p:nvPr>
            <p:ph type="sldNum" sz="quarter" idx="12"/>
          </p:nvPr>
        </p:nvSpPr>
        <p:spPr/>
        <p:txBody>
          <a:bodyPr/>
          <a:lstStyle/>
          <a:p>
            <a:fld id="{B5CEABB6-07DC-46E8-9B57-56EC44A396E5}" type="slidenum">
              <a:rPr lang="en-US" smtClean="0"/>
              <a:pPr/>
              <a:t>12</a:t>
            </a:fld>
            <a:endParaRPr lang="en-US" dirty="0"/>
          </a:p>
        </p:txBody>
      </p:sp>
      <p:pic>
        <p:nvPicPr>
          <p:cNvPr id="2050" name="Picture 2" descr="6,754 Red Arrow Down Illustrations &amp; Clip Art - iStock">
            <a:extLst>
              <a:ext uri="{FF2B5EF4-FFF2-40B4-BE49-F238E27FC236}">
                <a16:creationId xmlns:a16="http://schemas.microsoft.com/office/drawing/2014/main" id="{9E20FA88-6DF8-B41E-DD2F-165A149CADF4}"/>
              </a:ext>
            </a:extLst>
          </p:cNvPr>
          <p:cNvPicPr>
            <a:picLocks noGrp="1" noChangeAspect="1" noChangeArrowheads="1"/>
          </p:cNvPicPr>
          <p:nvPr>
            <p:ph sz="half" idx="2"/>
          </p:nvPr>
        </p:nvPicPr>
        <p:blipFill>
          <a:blip r:embed="rId2">
            <a:extLst>
              <a:ext uri="{28A0092B-C50C-407E-A947-70E740481C1C}">
                <a14:useLocalDpi xmlns:a14="http://schemas.microsoft.com/office/drawing/2010/main" val="0"/>
              </a:ext>
            </a:extLst>
          </a:blip>
          <a:srcRect/>
          <a:stretch>
            <a:fillRect/>
          </a:stretch>
        </p:blipFill>
        <p:spPr bwMode="auto">
          <a:xfrm>
            <a:off x="2425833" y="4098148"/>
            <a:ext cx="1854200" cy="1397000"/>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iancarlo Stanton signs large contract">
            <a:extLst>
              <a:ext uri="{FF2B5EF4-FFF2-40B4-BE49-F238E27FC236}">
                <a16:creationId xmlns:a16="http://schemas.microsoft.com/office/drawing/2014/main" id="{4959E7F5-400C-3591-3DA5-4B9E1C8E5C53}"/>
              </a:ext>
            </a:extLst>
          </p:cNvPr>
          <p:cNvPicPr>
            <a:picLocks noGrp="1" noChangeAspect="1" noChangeArrowheads="1"/>
          </p:cNvPicPr>
          <p:nvPr>
            <p:ph sz="quarter" idx="4"/>
          </p:nvPr>
        </p:nvPicPr>
        <p:blipFill>
          <a:blip r:embed="rId3">
            <a:extLst>
              <a:ext uri="{28A0092B-C50C-407E-A947-70E740481C1C}">
                <a14:useLocalDpi xmlns:a14="http://schemas.microsoft.com/office/drawing/2010/main" val="0"/>
              </a:ext>
            </a:extLst>
          </a:blip>
          <a:srcRect/>
          <a:stretch>
            <a:fillRect/>
          </a:stretch>
        </p:blipFill>
        <p:spPr bwMode="auto">
          <a:xfrm>
            <a:off x="6545263" y="3596093"/>
            <a:ext cx="3483320" cy="19683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7153277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738544" y="2362992"/>
            <a:ext cx="10058400" cy="565265"/>
          </a:xfrm>
        </p:spPr>
        <p:txBody>
          <a:bodyPr>
            <a:normAutofit/>
          </a:bodyPr>
          <a:lstStyle/>
          <a:p>
            <a:r>
              <a:rPr lang="en-US" dirty="0"/>
              <a:t>Resources</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413029" y="1327862"/>
            <a:ext cx="1001697" cy="739066"/>
          </a:xfrm>
        </p:spPr>
        <p:txBody>
          <a:bodyPr vert="horz" lIns="91440" tIns="45720" rIns="91440" bIns="45720" rtlCol="0" anchor="t">
            <a:normAutofit/>
          </a:bodyPr>
          <a:lstStyle/>
          <a:p>
            <a:endParaRPr lang="en-US" dirty="0"/>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1917576" y="3487991"/>
            <a:ext cx="7235301" cy="1566751"/>
          </a:xfrm>
        </p:spPr>
        <p:txBody>
          <a:bodyPr>
            <a:noAutofit/>
          </a:bodyPr>
          <a:lstStyle/>
          <a:p>
            <a:pPr algn="l"/>
            <a:r>
              <a:rPr lang="en-US" sz="1600" b="0" i="0" u="none" strike="noStrike" dirty="0">
                <a:solidFill>
                  <a:srgbClr val="24292F"/>
                </a:solidFill>
                <a:effectLst/>
                <a:latin typeface="-apple-system"/>
                <a:hlinkClick r:id="rId2"/>
              </a:rPr>
              <a:t>https://www.spotrac.com/mlb/payroll/</a:t>
            </a:r>
            <a:endParaRPr lang="en-US" sz="1600" b="0" i="0" dirty="0">
              <a:solidFill>
                <a:srgbClr val="24292F"/>
              </a:solidFill>
              <a:effectLst/>
              <a:latin typeface="-apple-system"/>
            </a:endParaRPr>
          </a:p>
          <a:p>
            <a:pPr algn="l"/>
            <a:r>
              <a:rPr lang="en-US" sz="1600" b="0" i="0" u="none" strike="noStrike" dirty="0">
                <a:solidFill>
                  <a:srgbClr val="24292F"/>
                </a:solidFill>
                <a:effectLst/>
                <a:latin typeface="-apple-system"/>
                <a:hlinkClick r:id="rId3"/>
              </a:rPr>
              <a:t>https://www.espn.com/mlb/attendance/_/year/2021</a:t>
            </a:r>
            <a:endParaRPr lang="en-US" sz="1600" b="0" i="0" dirty="0">
              <a:solidFill>
                <a:srgbClr val="24292F"/>
              </a:solidFill>
              <a:effectLst/>
              <a:latin typeface="-apple-system"/>
            </a:endParaRPr>
          </a:p>
          <a:p>
            <a:pPr algn="l"/>
            <a:r>
              <a:rPr lang="en-US" sz="1600" b="0" i="0" u="none" strike="noStrike" dirty="0">
                <a:solidFill>
                  <a:srgbClr val="24292F"/>
                </a:solidFill>
                <a:effectLst/>
                <a:latin typeface="-apple-system"/>
                <a:hlinkClick r:id="rId4"/>
              </a:rPr>
              <a:t>https://www.espn.com/mlb/stats/player/_/view/batting/season/2021/seasontype/2/table/batting/sort/homeRuns/dir/desc</a:t>
            </a:r>
            <a:endParaRPr lang="en-US" sz="1600" b="0" i="0" dirty="0">
              <a:solidFill>
                <a:srgbClr val="24292F"/>
              </a:solidFill>
              <a:effectLst/>
              <a:latin typeface="-apple-system"/>
            </a:endParaRPr>
          </a:p>
          <a:p>
            <a:br>
              <a:rPr lang="en-US" sz="3200" dirty="0"/>
            </a:br>
            <a:endParaRPr lang="en-US" sz="2400" dirty="0"/>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13</a:t>
            </a:fld>
            <a:endParaRPr lang="en-US" dirty="0"/>
          </a:p>
        </p:txBody>
      </p:sp>
      <p:pic>
        <p:nvPicPr>
          <p:cNvPr id="2050" name="Picture 2" descr="Tricks and Tips on How to Pre-Read Text">
            <a:extLst>
              <a:ext uri="{FF2B5EF4-FFF2-40B4-BE49-F238E27FC236}">
                <a16:creationId xmlns:a16="http://schemas.microsoft.com/office/drawing/2014/main" id="{4AC484F3-1E3A-F383-2C88-CD7415ED0DA6}"/>
              </a:ext>
            </a:extLst>
          </p:cNvPr>
          <p:cNvPicPr>
            <a:picLocks noGrp="1" noChangeAspect="1" noChangeArrowheads="1"/>
          </p:cNvPicPr>
          <p:nvPr>
            <p:ph idx="16"/>
          </p:nvPr>
        </p:nvPicPr>
        <p:blipFill>
          <a:blip r:embed="rId5">
            <a:extLst>
              <a:ext uri="{28A0092B-C50C-407E-A947-70E740481C1C}">
                <a14:useLocalDpi xmlns:a14="http://schemas.microsoft.com/office/drawing/2010/main" val="0"/>
              </a:ext>
            </a:extLst>
          </a:blip>
          <a:srcRect/>
          <a:stretch>
            <a:fillRect/>
          </a:stretch>
        </p:blipFill>
        <p:spPr bwMode="auto">
          <a:xfrm>
            <a:off x="6826929" y="952533"/>
            <a:ext cx="3622088" cy="27152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5389210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CAEE93-8585-46D4-A7EC-F184E317CB2E}"/>
              </a:ext>
            </a:extLst>
          </p:cNvPr>
          <p:cNvSpPr>
            <a:spLocks noGrp="1"/>
          </p:cNvSpPr>
          <p:nvPr>
            <p:ph type="title"/>
          </p:nvPr>
        </p:nvSpPr>
        <p:spPr>
          <a:xfrm>
            <a:off x="4724400" y="2450592"/>
            <a:ext cx="2743200" cy="640080"/>
          </a:xfrm>
        </p:spPr>
        <p:txBody>
          <a:bodyPr>
            <a:normAutofit/>
          </a:bodyPr>
          <a:lstStyle/>
          <a:p>
            <a:r>
              <a:rPr lang="en-US" dirty="0"/>
              <a:t>Thank you!</a:t>
            </a:r>
          </a:p>
        </p:txBody>
      </p:sp>
      <p:sp>
        <p:nvSpPr>
          <p:cNvPr id="3" name="Content Placeholder 2">
            <a:extLst>
              <a:ext uri="{FF2B5EF4-FFF2-40B4-BE49-F238E27FC236}">
                <a16:creationId xmlns:a16="http://schemas.microsoft.com/office/drawing/2014/main" id="{24AFFC60-19C3-4901-93F7-7AAF4C09F8C6}"/>
              </a:ext>
            </a:extLst>
          </p:cNvPr>
          <p:cNvSpPr>
            <a:spLocks noGrp="1"/>
          </p:cNvSpPr>
          <p:nvPr>
            <p:ph idx="1"/>
          </p:nvPr>
        </p:nvSpPr>
        <p:spPr>
          <a:xfrm>
            <a:off x="4724400" y="3566160"/>
            <a:ext cx="2743200" cy="2651760"/>
          </a:xfrm>
        </p:spPr>
        <p:txBody>
          <a:bodyPr/>
          <a:lstStyle/>
          <a:p>
            <a:endParaRPr lang="en-US" dirty="0"/>
          </a:p>
        </p:txBody>
      </p:sp>
      <p:sp>
        <p:nvSpPr>
          <p:cNvPr id="4" name="Date Placeholder 3">
            <a:extLst>
              <a:ext uri="{FF2B5EF4-FFF2-40B4-BE49-F238E27FC236}">
                <a16:creationId xmlns:a16="http://schemas.microsoft.com/office/drawing/2014/main" id="{0020C547-CAAA-4F67-8DFD-712B97B120CC}"/>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D3D15052-8236-4F49-9521-4C0E2B4F4D0C}"/>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6" name="Slide Number Placeholder 5">
            <a:extLst>
              <a:ext uri="{FF2B5EF4-FFF2-40B4-BE49-F238E27FC236}">
                <a16:creationId xmlns:a16="http://schemas.microsoft.com/office/drawing/2014/main" id="{B15AAE72-0077-4E8E-B3AE-0F0879374130}"/>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14</a:t>
            </a:fld>
            <a:endParaRPr lang="en-US" dirty="0"/>
          </a:p>
        </p:txBody>
      </p:sp>
    </p:spTree>
    <p:extLst>
      <p:ext uri="{BB962C8B-B14F-4D97-AF65-F5344CB8AC3E}">
        <p14:creationId xmlns:p14="http://schemas.microsoft.com/office/powerpoint/2010/main" val="22714331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1066800" y="1500288"/>
            <a:ext cx="10058400" cy="565265"/>
          </a:xfrm>
        </p:spPr>
        <p:txBody>
          <a:bodyPr>
            <a:normAutofit/>
          </a:bodyPr>
          <a:lstStyle/>
          <a:p>
            <a:r>
              <a:rPr lang="en-US" dirty="0"/>
              <a:t>Project Explained </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idx="1"/>
          </p:nvPr>
        </p:nvSpPr>
        <p:spPr>
          <a:xfrm>
            <a:off x="1353312" y="2691309"/>
            <a:ext cx="2743200" cy="2286000"/>
          </a:xfrm>
        </p:spPr>
        <p:txBody>
          <a:bodyPr vert="horz" lIns="91440" tIns="45720" rIns="91440" bIns="45720" rtlCol="0" anchor="t">
            <a:normAutofit fontScale="70000" lnSpcReduction="20000"/>
          </a:bodyPr>
          <a:lstStyle/>
          <a:p>
            <a:r>
              <a:rPr lang="en-US" sz="2400" dirty="0"/>
              <a:t>Through the years of 2019 – 2021, we’ll be presenting each team’s league standing before, during, and throughout the recovery of 2020. Individual player data will also be used to analyze changes.</a:t>
            </a:r>
            <a:endParaRPr lang="en-US" dirty="0"/>
          </a:p>
        </p:txBody>
      </p:sp>
      <p:sp>
        <p:nvSpPr>
          <p:cNvPr id="12" name="Content Placeholder 11">
            <a:extLst>
              <a:ext uri="{FF2B5EF4-FFF2-40B4-BE49-F238E27FC236}">
                <a16:creationId xmlns:a16="http://schemas.microsoft.com/office/drawing/2014/main" id="{9E1D7404-44B2-41E5-9B1C-26216EB1EC6C}"/>
              </a:ext>
            </a:extLst>
          </p:cNvPr>
          <p:cNvSpPr>
            <a:spLocks noGrp="1"/>
          </p:cNvSpPr>
          <p:nvPr>
            <p:ph idx="15"/>
          </p:nvPr>
        </p:nvSpPr>
        <p:spPr>
          <a:xfrm>
            <a:off x="4759452" y="2691309"/>
            <a:ext cx="2743200" cy="2286000"/>
          </a:xfrm>
        </p:spPr>
        <p:txBody>
          <a:bodyPr>
            <a:noAutofit/>
          </a:bodyPr>
          <a:lstStyle/>
          <a:p>
            <a:r>
              <a:rPr lang="en-US" sz="2400" dirty="0"/>
              <a:t>In a review of our data, we’ll have the ability to depict which teams were affected most by the COVID-shortened season, and how it also effected players’ performance if any. </a:t>
            </a:r>
          </a:p>
        </p:txBody>
      </p:sp>
      <p:sp>
        <p:nvSpPr>
          <p:cNvPr id="13" name="Content Placeholder 12">
            <a:extLst>
              <a:ext uri="{FF2B5EF4-FFF2-40B4-BE49-F238E27FC236}">
                <a16:creationId xmlns:a16="http://schemas.microsoft.com/office/drawing/2014/main" id="{391CD11A-AD36-4E45-855A-2546C295CEBC}"/>
              </a:ext>
            </a:extLst>
          </p:cNvPr>
          <p:cNvSpPr>
            <a:spLocks noGrp="1"/>
          </p:cNvSpPr>
          <p:nvPr>
            <p:ph idx="16"/>
          </p:nvPr>
        </p:nvSpPr>
        <p:spPr>
          <a:xfrm>
            <a:off x="8169291" y="2691309"/>
            <a:ext cx="2743200" cy="2286000"/>
          </a:xfrm>
        </p:spPr>
        <p:txBody>
          <a:bodyPr>
            <a:noAutofit/>
          </a:bodyPr>
          <a:lstStyle/>
          <a:p>
            <a:r>
              <a:rPr lang="en-US" sz="2000" dirty="0"/>
              <a:t>Please keep in mind how our data can be of use to any sports enthusiasts who would like to crunch stats and analyze the contributions to each team’s success throughout the years.</a:t>
            </a:r>
          </a:p>
        </p:txBody>
      </p:sp>
      <p:sp>
        <p:nvSpPr>
          <p:cNvPr id="4" name="Date Placeholder 3">
            <a:extLst>
              <a:ext uri="{FF2B5EF4-FFF2-40B4-BE49-F238E27FC236}">
                <a16:creationId xmlns:a16="http://schemas.microsoft.com/office/drawing/2014/main" id="{6033BEAB-4380-4A47-B648-13315E04F2DF}"/>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9EFDE0E2-B032-4403-9106-5A8349B4530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7" name="Slide Number Placeholder 6">
            <a:extLst>
              <a:ext uri="{FF2B5EF4-FFF2-40B4-BE49-F238E27FC236}">
                <a16:creationId xmlns:a16="http://schemas.microsoft.com/office/drawing/2014/main" id="{09DFFA6E-5749-4A02-AB2E-8856A55ED7B8}"/>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2</a:t>
            </a:fld>
            <a:endParaRPr lang="en-US" dirty="0"/>
          </a:p>
        </p:txBody>
      </p:sp>
    </p:spTree>
    <p:extLst>
      <p:ext uri="{BB962C8B-B14F-4D97-AF65-F5344CB8AC3E}">
        <p14:creationId xmlns:p14="http://schemas.microsoft.com/office/powerpoint/2010/main" val="4411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91CFAB-A735-4A31-A51D-42FE1F5E94E0}"/>
              </a:ext>
            </a:extLst>
          </p:cNvPr>
          <p:cNvSpPr>
            <a:spLocks noGrp="1"/>
          </p:cNvSpPr>
          <p:nvPr>
            <p:ph type="title"/>
          </p:nvPr>
        </p:nvSpPr>
        <p:spPr>
          <a:xfrm>
            <a:off x="1657183" y="1550128"/>
            <a:ext cx="8862428" cy="565265"/>
          </a:xfrm>
        </p:spPr>
        <p:txBody>
          <a:bodyPr>
            <a:normAutofit/>
          </a:bodyPr>
          <a:lstStyle/>
          <a:p>
            <a:r>
              <a:rPr lang="en-US" dirty="0"/>
              <a:t>Motivational Question’s</a:t>
            </a:r>
          </a:p>
        </p:txBody>
      </p:sp>
      <p:sp>
        <p:nvSpPr>
          <p:cNvPr id="40" name="Content Placeholder 28">
            <a:extLst>
              <a:ext uri="{FF2B5EF4-FFF2-40B4-BE49-F238E27FC236}">
                <a16:creationId xmlns:a16="http://schemas.microsoft.com/office/drawing/2014/main" id="{DA2C1685-839D-BB46-B1E8-A38664748DCC}"/>
              </a:ext>
            </a:extLst>
          </p:cNvPr>
          <p:cNvSpPr>
            <a:spLocks noGrp="1"/>
          </p:cNvSpPr>
          <p:nvPr>
            <p:ph idx="16"/>
          </p:nvPr>
        </p:nvSpPr>
        <p:spPr>
          <a:xfrm>
            <a:off x="1657183" y="2411516"/>
            <a:ext cx="4114800" cy="274320"/>
          </a:xfrm>
        </p:spPr>
        <p:txBody>
          <a:bodyPr/>
          <a:lstStyle/>
          <a:p>
            <a:r>
              <a:rPr lang="en-US" dirty="0"/>
              <a:t>1</a:t>
            </a:r>
          </a:p>
        </p:txBody>
      </p:sp>
      <p:sp>
        <p:nvSpPr>
          <p:cNvPr id="38" name="Content Placeholder 3">
            <a:extLst>
              <a:ext uri="{FF2B5EF4-FFF2-40B4-BE49-F238E27FC236}">
                <a16:creationId xmlns:a16="http://schemas.microsoft.com/office/drawing/2014/main" id="{032280DC-AEF9-204E-A92B-A433E91E435C}"/>
              </a:ext>
            </a:extLst>
          </p:cNvPr>
          <p:cNvSpPr>
            <a:spLocks noGrp="1"/>
          </p:cNvSpPr>
          <p:nvPr>
            <p:ph idx="1"/>
          </p:nvPr>
        </p:nvSpPr>
        <p:spPr>
          <a:xfrm>
            <a:off x="1657183" y="2707071"/>
            <a:ext cx="4114800" cy="753695"/>
          </a:xfrm>
        </p:spPr>
        <p:txBody>
          <a:bodyPr vert="horz" lIns="91440" tIns="45720" rIns="91440" bIns="45720" rtlCol="0" anchor="t">
            <a:normAutofit fontScale="92500"/>
          </a:bodyPr>
          <a:lstStyle/>
          <a:p>
            <a:r>
              <a:rPr lang="en-US" b="1" dirty="0"/>
              <a:t>Which teams were affected the most during covid-19 financially? Were small-market teams affected more?</a:t>
            </a:r>
          </a:p>
        </p:txBody>
      </p:sp>
      <p:sp>
        <p:nvSpPr>
          <p:cNvPr id="43" name="Content Placeholder 31">
            <a:extLst>
              <a:ext uri="{FF2B5EF4-FFF2-40B4-BE49-F238E27FC236}">
                <a16:creationId xmlns:a16="http://schemas.microsoft.com/office/drawing/2014/main" id="{FFD777EC-E653-DE40-A635-99F5A0B723DE}"/>
              </a:ext>
            </a:extLst>
          </p:cNvPr>
          <p:cNvSpPr>
            <a:spLocks noGrp="1"/>
          </p:cNvSpPr>
          <p:nvPr>
            <p:ph idx="19"/>
          </p:nvPr>
        </p:nvSpPr>
        <p:spPr>
          <a:xfrm>
            <a:off x="1657183" y="3322666"/>
            <a:ext cx="4114800" cy="274320"/>
          </a:xfrm>
        </p:spPr>
        <p:txBody>
          <a:bodyPr/>
          <a:lstStyle/>
          <a:p>
            <a:r>
              <a:rPr lang="en-US" dirty="0"/>
              <a:t>2</a:t>
            </a:r>
          </a:p>
        </p:txBody>
      </p:sp>
      <p:sp>
        <p:nvSpPr>
          <p:cNvPr id="42" name="Content Placeholder 30">
            <a:extLst>
              <a:ext uri="{FF2B5EF4-FFF2-40B4-BE49-F238E27FC236}">
                <a16:creationId xmlns:a16="http://schemas.microsoft.com/office/drawing/2014/main" id="{F040CB1D-0082-0741-910A-688CA7131529}"/>
              </a:ext>
            </a:extLst>
          </p:cNvPr>
          <p:cNvSpPr>
            <a:spLocks noGrp="1"/>
          </p:cNvSpPr>
          <p:nvPr>
            <p:ph idx="18"/>
          </p:nvPr>
        </p:nvSpPr>
        <p:spPr>
          <a:xfrm>
            <a:off x="1657183" y="3640032"/>
            <a:ext cx="4239514" cy="838547"/>
          </a:xfrm>
        </p:spPr>
        <p:txBody>
          <a:bodyPr>
            <a:normAutofit fontScale="70000" lnSpcReduction="20000"/>
          </a:bodyPr>
          <a:lstStyle/>
          <a:p>
            <a:r>
              <a:rPr lang="en-US" b="1" dirty="0"/>
              <a:t>Which of the top players’ performance suffered a huge decline throughout the pandemic? Which player’s overperformed during the pandemic?</a:t>
            </a:r>
          </a:p>
        </p:txBody>
      </p:sp>
      <p:sp>
        <p:nvSpPr>
          <p:cNvPr id="45" name="Content Placeholder 33">
            <a:extLst>
              <a:ext uri="{FF2B5EF4-FFF2-40B4-BE49-F238E27FC236}">
                <a16:creationId xmlns:a16="http://schemas.microsoft.com/office/drawing/2014/main" id="{C911C704-AC3A-3B4A-818C-F79DBA6526F6}"/>
              </a:ext>
            </a:extLst>
          </p:cNvPr>
          <p:cNvSpPr>
            <a:spLocks noGrp="1"/>
          </p:cNvSpPr>
          <p:nvPr>
            <p:ph idx="21"/>
          </p:nvPr>
        </p:nvSpPr>
        <p:spPr>
          <a:xfrm>
            <a:off x="1657183" y="4400402"/>
            <a:ext cx="4114800" cy="274320"/>
          </a:xfrm>
        </p:spPr>
        <p:txBody>
          <a:bodyPr/>
          <a:lstStyle/>
          <a:p>
            <a:r>
              <a:rPr lang="en-US" dirty="0"/>
              <a:t>3</a:t>
            </a:r>
          </a:p>
        </p:txBody>
      </p:sp>
      <p:sp>
        <p:nvSpPr>
          <p:cNvPr id="44" name="Content Placeholder 32">
            <a:extLst>
              <a:ext uri="{FF2B5EF4-FFF2-40B4-BE49-F238E27FC236}">
                <a16:creationId xmlns:a16="http://schemas.microsoft.com/office/drawing/2014/main" id="{F52A6075-6FBF-5D4F-8457-C7E43D8C6DE0}"/>
              </a:ext>
            </a:extLst>
          </p:cNvPr>
          <p:cNvSpPr>
            <a:spLocks noGrp="1"/>
          </p:cNvSpPr>
          <p:nvPr>
            <p:ph idx="20"/>
          </p:nvPr>
        </p:nvSpPr>
        <p:spPr>
          <a:xfrm>
            <a:off x="1657183" y="4743236"/>
            <a:ext cx="4114800" cy="731520"/>
          </a:xfrm>
        </p:spPr>
        <p:txBody>
          <a:bodyPr>
            <a:normAutofit/>
          </a:bodyPr>
          <a:lstStyle/>
          <a:p>
            <a:r>
              <a:rPr lang="en-US" b="1" dirty="0"/>
              <a:t>Were any of the teams dropped in rank because of Covid – 19? Were any teams boosted?</a:t>
            </a:r>
          </a:p>
        </p:txBody>
      </p:sp>
      <p:sp>
        <p:nvSpPr>
          <p:cNvPr id="41" name="Content Placeholder 29">
            <a:extLst>
              <a:ext uri="{FF2B5EF4-FFF2-40B4-BE49-F238E27FC236}">
                <a16:creationId xmlns:a16="http://schemas.microsoft.com/office/drawing/2014/main" id="{C9FA8C80-0154-4B4D-9712-FE3DB4C3C6F6}"/>
              </a:ext>
            </a:extLst>
          </p:cNvPr>
          <p:cNvSpPr>
            <a:spLocks noGrp="1"/>
          </p:cNvSpPr>
          <p:nvPr>
            <p:ph idx="17"/>
          </p:nvPr>
        </p:nvSpPr>
        <p:spPr>
          <a:xfrm>
            <a:off x="6404811" y="2411516"/>
            <a:ext cx="4114800" cy="274320"/>
          </a:xfrm>
        </p:spPr>
        <p:txBody>
          <a:bodyPr/>
          <a:lstStyle/>
          <a:p>
            <a:r>
              <a:rPr lang="en-US" dirty="0"/>
              <a:t>4</a:t>
            </a:r>
          </a:p>
        </p:txBody>
      </p:sp>
      <p:sp>
        <p:nvSpPr>
          <p:cNvPr id="39" name="Content Placeholder 4">
            <a:extLst>
              <a:ext uri="{FF2B5EF4-FFF2-40B4-BE49-F238E27FC236}">
                <a16:creationId xmlns:a16="http://schemas.microsoft.com/office/drawing/2014/main" id="{8F90BA52-ED8F-7744-B135-D2F22EC0C846}"/>
              </a:ext>
            </a:extLst>
          </p:cNvPr>
          <p:cNvSpPr>
            <a:spLocks noGrp="1"/>
          </p:cNvSpPr>
          <p:nvPr>
            <p:ph idx="15"/>
          </p:nvPr>
        </p:nvSpPr>
        <p:spPr>
          <a:xfrm>
            <a:off x="6404811" y="2707071"/>
            <a:ext cx="4114800" cy="731520"/>
          </a:xfrm>
        </p:spPr>
        <p:txBody>
          <a:bodyPr>
            <a:normAutofit fontScale="85000" lnSpcReduction="10000"/>
          </a:bodyPr>
          <a:lstStyle/>
          <a:p>
            <a:r>
              <a:rPr lang="en-US" b="1" dirty="0"/>
              <a:t>Were teams able to get back on their feet, financially, after the pandemic? How did this affect attendance across the league?</a:t>
            </a:r>
          </a:p>
          <a:p>
            <a:endParaRPr lang="en-US" b="1" dirty="0"/>
          </a:p>
          <a:p>
            <a:endParaRPr lang="en-US" b="1" dirty="0"/>
          </a:p>
        </p:txBody>
      </p:sp>
      <p:sp>
        <p:nvSpPr>
          <p:cNvPr id="47" name="Content Placeholder 35">
            <a:extLst>
              <a:ext uri="{FF2B5EF4-FFF2-40B4-BE49-F238E27FC236}">
                <a16:creationId xmlns:a16="http://schemas.microsoft.com/office/drawing/2014/main" id="{DA3D0C66-F3DC-0A49-B50D-9EA3966FF404}"/>
              </a:ext>
            </a:extLst>
          </p:cNvPr>
          <p:cNvSpPr>
            <a:spLocks noGrp="1"/>
          </p:cNvSpPr>
          <p:nvPr>
            <p:ph idx="23"/>
          </p:nvPr>
        </p:nvSpPr>
        <p:spPr>
          <a:xfrm>
            <a:off x="6404811" y="3570539"/>
            <a:ext cx="4114800" cy="274320"/>
          </a:xfrm>
        </p:spPr>
        <p:txBody>
          <a:bodyPr/>
          <a:lstStyle/>
          <a:p>
            <a:endParaRPr lang="en-US" dirty="0"/>
          </a:p>
        </p:txBody>
      </p:sp>
      <p:sp>
        <p:nvSpPr>
          <p:cNvPr id="46" name="Content Placeholder 34">
            <a:extLst>
              <a:ext uri="{FF2B5EF4-FFF2-40B4-BE49-F238E27FC236}">
                <a16:creationId xmlns:a16="http://schemas.microsoft.com/office/drawing/2014/main" id="{9E2D7212-9D44-BA47-91D4-3FB11FDCE39E}"/>
              </a:ext>
            </a:extLst>
          </p:cNvPr>
          <p:cNvSpPr>
            <a:spLocks noGrp="1"/>
          </p:cNvSpPr>
          <p:nvPr>
            <p:ph idx="22"/>
          </p:nvPr>
        </p:nvSpPr>
        <p:spPr>
          <a:xfrm>
            <a:off x="7131417" y="3825826"/>
            <a:ext cx="1431395" cy="465523"/>
          </a:xfrm>
        </p:spPr>
        <p:txBody>
          <a:bodyPr>
            <a:normAutofit/>
          </a:bodyPr>
          <a:lstStyle/>
          <a:p>
            <a:endParaRPr lang="en-US" b="1" dirty="0"/>
          </a:p>
          <a:p>
            <a:endParaRPr lang="en-US" dirty="0"/>
          </a:p>
        </p:txBody>
      </p:sp>
      <p:sp>
        <p:nvSpPr>
          <p:cNvPr id="3" name="Date Placeholder 2">
            <a:extLst>
              <a:ext uri="{FF2B5EF4-FFF2-40B4-BE49-F238E27FC236}">
                <a16:creationId xmlns:a16="http://schemas.microsoft.com/office/drawing/2014/main" id="{DE0D9D39-4DE1-4E77-8802-B35DBFFF97A2}"/>
              </a:ext>
            </a:extLst>
          </p:cNvPr>
          <p:cNvSpPr>
            <a:spLocks noGrp="1"/>
          </p:cNvSpPr>
          <p:nvPr>
            <p:ph type="dt" sz="half" idx="10"/>
          </p:nvPr>
        </p:nvSpPr>
        <p:spPr>
          <a:xfrm>
            <a:off x="838200" y="6356350"/>
            <a:ext cx="2743200" cy="365125"/>
          </a:xfrm>
        </p:spPr>
        <p:txBody>
          <a:bodyPr/>
          <a:lstStyle/>
          <a:p>
            <a:endParaRPr lang="en-US" dirty="0"/>
          </a:p>
        </p:txBody>
      </p:sp>
      <p:sp>
        <p:nvSpPr>
          <p:cNvPr id="6" name="Footer Placeholder 5">
            <a:extLst>
              <a:ext uri="{FF2B5EF4-FFF2-40B4-BE49-F238E27FC236}">
                <a16:creationId xmlns:a16="http://schemas.microsoft.com/office/drawing/2014/main" id="{595F4C2B-CB37-4281-A527-07A09A21A053}"/>
              </a:ext>
            </a:extLst>
          </p:cNvPr>
          <p:cNvSpPr>
            <a:spLocks noGrp="1"/>
          </p:cNvSpPr>
          <p:nvPr>
            <p:ph type="ftr" sz="quarter" idx="11"/>
          </p:nvPr>
        </p:nvSpPr>
        <p:spPr>
          <a:xfrm>
            <a:off x="4038600" y="6356350"/>
            <a:ext cx="4114800" cy="365125"/>
          </a:xfrm>
        </p:spPr>
        <p:txBody>
          <a:bodyPr/>
          <a:lstStyle/>
          <a:p>
            <a:endParaRPr lang="en-US" dirty="0"/>
          </a:p>
        </p:txBody>
      </p:sp>
      <p:sp>
        <p:nvSpPr>
          <p:cNvPr id="7" name="Slide Number Placeholder 6">
            <a:extLst>
              <a:ext uri="{FF2B5EF4-FFF2-40B4-BE49-F238E27FC236}">
                <a16:creationId xmlns:a16="http://schemas.microsoft.com/office/drawing/2014/main" id="{3235D3B1-302E-4611-8FB6-958884D2C8A7}"/>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3</a:t>
            </a:fld>
            <a:endParaRPr lang="en-US" dirty="0"/>
          </a:p>
        </p:txBody>
      </p:sp>
      <p:pic>
        <p:nvPicPr>
          <p:cNvPr id="1026" name="Picture 2" descr="Why thinking too much can be bad for you | The Economist">
            <a:extLst>
              <a:ext uri="{FF2B5EF4-FFF2-40B4-BE49-F238E27FC236}">
                <a16:creationId xmlns:a16="http://schemas.microsoft.com/office/drawing/2014/main" id="{14A86333-7F29-0C9B-1521-9037F64425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4811" y="3567430"/>
            <a:ext cx="4239515" cy="21585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170457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357858" y="1672528"/>
            <a:ext cx="4087368" cy="841248"/>
          </a:xfrm>
        </p:spPr>
        <p:txBody>
          <a:bodyPr>
            <a:normAutofit fontScale="90000"/>
          </a:bodyPr>
          <a:lstStyle/>
          <a:p>
            <a:r>
              <a:rPr lang="en-ZA" dirty="0"/>
              <a:t>League Before Covid</a:t>
            </a:r>
            <a:br>
              <a:rPr lang="en-ZA" dirty="0"/>
            </a:br>
            <a:r>
              <a:rPr lang="en-ZA" sz="2400" dirty="0"/>
              <a:t>(2019)</a:t>
            </a:r>
            <a:endParaRPr lang="en-ZA" dirty="0"/>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Contoso business plan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4</a:t>
            </a:fld>
            <a:endParaRPr lang="en-ZA" dirty="0"/>
          </a:p>
        </p:txBody>
      </p:sp>
      <p:sp>
        <p:nvSpPr>
          <p:cNvPr id="8" name="Picture Placeholder 7">
            <a:extLst>
              <a:ext uri="{FF2B5EF4-FFF2-40B4-BE49-F238E27FC236}">
                <a16:creationId xmlns:a16="http://schemas.microsoft.com/office/drawing/2014/main" id="{599B00D6-72A8-6C94-A763-BE5C08C37AF8}"/>
              </a:ext>
            </a:extLst>
          </p:cNvPr>
          <p:cNvSpPr>
            <a:spLocks noGrp="1"/>
          </p:cNvSpPr>
          <p:nvPr>
            <p:ph type="pic" sz="quarter" idx="15"/>
          </p:nvPr>
        </p:nvSpPr>
        <p:spPr/>
      </p:sp>
      <p:pic>
        <p:nvPicPr>
          <p:cNvPr id="3074" name="Picture 2" descr="4 Highlights from the 2019 World Series - Upper Hand">
            <a:extLst>
              <a:ext uri="{FF2B5EF4-FFF2-40B4-BE49-F238E27FC236}">
                <a16:creationId xmlns:a16="http://schemas.microsoft.com/office/drawing/2014/main" id="{EF48405F-397F-6FA9-C2B5-2956B019F16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357858" y="2930797"/>
            <a:ext cx="3879967" cy="2587908"/>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D1F87A1B-5EBF-1F74-0050-FCB42F374F3C}"/>
              </a:ext>
            </a:extLst>
          </p:cNvPr>
          <p:cNvSpPr txBox="1"/>
          <p:nvPr/>
        </p:nvSpPr>
        <p:spPr>
          <a:xfrm>
            <a:off x="6097524" y="4918540"/>
            <a:ext cx="5187696" cy="1200329"/>
          </a:xfrm>
          <a:prstGeom prst="rect">
            <a:avLst/>
          </a:prstGeom>
          <a:noFill/>
        </p:spPr>
        <p:txBody>
          <a:bodyPr wrap="square" rtlCol="0">
            <a:spAutoFit/>
          </a:bodyPr>
          <a:lstStyle/>
          <a:p>
            <a:r>
              <a:rPr lang="en-US" dirty="0"/>
              <a:t>2019 showed that high-valued players succeeded the most with most Top-10 players being entrenched stars. Their individual success led to team success.</a:t>
            </a:r>
          </a:p>
        </p:txBody>
      </p:sp>
    </p:spTree>
    <p:extLst>
      <p:ext uri="{BB962C8B-B14F-4D97-AF65-F5344CB8AC3E}">
        <p14:creationId xmlns:p14="http://schemas.microsoft.com/office/powerpoint/2010/main" val="241683735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828800"/>
            <a:ext cx="4087368" cy="841248"/>
          </a:xfrm>
        </p:spPr>
        <p:txBody>
          <a:bodyPr>
            <a:normAutofit fontScale="90000"/>
          </a:bodyPr>
          <a:lstStyle/>
          <a:p>
            <a:r>
              <a:rPr lang="en-ZA" dirty="0"/>
              <a:t>League During Covid</a:t>
            </a:r>
            <a:br>
              <a:rPr lang="en-ZA" dirty="0"/>
            </a:br>
            <a:r>
              <a:rPr lang="en-ZA" sz="2400" dirty="0"/>
              <a:t>(2020)</a:t>
            </a:r>
            <a:endParaRPr lang="en-ZA" dirty="0"/>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Contoso business plan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5</a:t>
            </a:fld>
            <a:endParaRPr lang="en-ZA" dirty="0"/>
          </a:p>
        </p:txBody>
      </p:sp>
      <p:sp>
        <p:nvSpPr>
          <p:cNvPr id="8" name="Picture Placeholder 7">
            <a:extLst>
              <a:ext uri="{FF2B5EF4-FFF2-40B4-BE49-F238E27FC236}">
                <a16:creationId xmlns:a16="http://schemas.microsoft.com/office/drawing/2014/main" id="{599B00D6-72A8-6C94-A763-BE5C08C37AF8}"/>
              </a:ext>
            </a:extLst>
          </p:cNvPr>
          <p:cNvSpPr>
            <a:spLocks noGrp="1"/>
          </p:cNvSpPr>
          <p:nvPr>
            <p:ph type="pic" sz="quarter" idx="15"/>
          </p:nvPr>
        </p:nvSpPr>
        <p:spPr/>
      </p:sp>
      <p:pic>
        <p:nvPicPr>
          <p:cNvPr id="4100" name="Picture 4" descr="2020 World Series photos; Best shots from Dodgers vs. Rays">
            <a:extLst>
              <a:ext uri="{FF2B5EF4-FFF2-40B4-BE49-F238E27FC236}">
                <a16:creationId xmlns:a16="http://schemas.microsoft.com/office/drawing/2014/main" id="{8FD65A13-B059-F07D-3817-F2B288E619A4}"/>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63040" y="3060827"/>
            <a:ext cx="3917244" cy="220345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580B1604-B92B-CB03-26E6-4ADC9485C1B2}"/>
              </a:ext>
            </a:extLst>
          </p:cNvPr>
          <p:cNvSpPr txBox="1"/>
          <p:nvPr/>
        </p:nvSpPr>
        <p:spPr>
          <a:xfrm>
            <a:off x="6098783" y="4603432"/>
            <a:ext cx="5184913" cy="1477328"/>
          </a:xfrm>
          <a:prstGeom prst="rect">
            <a:avLst/>
          </a:prstGeom>
          <a:noFill/>
        </p:spPr>
        <p:txBody>
          <a:bodyPr wrap="square" rtlCol="0">
            <a:spAutoFit/>
          </a:bodyPr>
          <a:lstStyle/>
          <a:p>
            <a:r>
              <a:rPr lang="en-US" dirty="0"/>
              <a:t>The COVID shortened season allowed for undervalued players to shine. Players such as Luke </a:t>
            </a:r>
            <a:r>
              <a:rPr lang="en-US" dirty="0" err="1"/>
              <a:t>Voit</a:t>
            </a:r>
            <a:r>
              <a:rPr lang="en-US" dirty="0"/>
              <a:t> and AJ Pollock who under normal circumstances would not be as successful finished with Top-11 seasons-their best finishes ever.</a:t>
            </a:r>
          </a:p>
        </p:txBody>
      </p:sp>
    </p:spTree>
    <p:extLst>
      <p:ext uri="{BB962C8B-B14F-4D97-AF65-F5344CB8AC3E}">
        <p14:creationId xmlns:p14="http://schemas.microsoft.com/office/powerpoint/2010/main" val="215246474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463040" y="1606858"/>
            <a:ext cx="4087368" cy="841248"/>
          </a:xfrm>
        </p:spPr>
        <p:txBody>
          <a:bodyPr>
            <a:normAutofit fontScale="90000"/>
          </a:bodyPr>
          <a:lstStyle/>
          <a:p>
            <a:r>
              <a:rPr lang="en-ZA" dirty="0"/>
              <a:t>League After Covid</a:t>
            </a:r>
            <a:br>
              <a:rPr lang="en-ZA" dirty="0"/>
            </a:br>
            <a:r>
              <a:rPr lang="en-ZA" sz="2400" dirty="0"/>
              <a:t>(2021)</a:t>
            </a:r>
            <a:endParaRPr lang="en-ZA" dirty="0"/>
          </a:p>
        </p:txBody>
      </p:sp>
      <p:sp>
        <p:nvSpPr>
          <p:cNvPr id="6" name="Date Placeholder 5">
            <a:extLst>
              <a:ext uri="{FF2B5EF4-FFF2-40B4-BE49-F238E27FC236}">
                <a16:creationId xmlns:a16="http://schemas.microsoft.com/office/drawing/2014/main" id="{55F77CBB-7E0A-452C-B294-CE85EADCD6E2}"/>
              </a:ext>
            </a:extLst>
          </p:cNvPr>
          <p:cNvSpPr>
            <a:spLocks noGrp="1"/>
          </p:cNvSpPr>
          <p:nvPr>
            <p:ph type="dt" sz="half" idx="10"/>
          </p:nvPr>
        </p:nvSpPr>
        <p:spPr>
          <a:xfrm>
            <a:off x="838200" y="6356350"/>
            <a:ext cx="2743200" cy="365125"/>
          </a:xfrm>
        </p:spPr>
        <p:txBody>
          <a:bodyPr/>
          <a:lstStyle/>
          <a:p>
            <a:r>
              <a:rPr lang="en-US" dirty="0"/>
              <a:t>20XX</a:t>
            </a:r>
          </a:p>
        </p:txBody>
      </p:sp>
      <p:sp>
        <p:nvSpPr>
          <p:cNvPr id="5" name="Footer Placeholder 4">
            <a:extLst>
              <a:ext uri="{FF2B5EF4-FFF2-40B4-BE49-F238E27FC236}">
                <a16:creationId xmlns:a16="http://schemas.microsoft.com/office/drawing/2014/main" id="{AF29EA23-F34E-486A-B8B2-0C3019266975}"/>
              </a:ext>
            </a:extLst>
          </p:cNvPr>
          <p:cNvSpPr>
            <a:spLocks noGrp="1"/>
          </p:cNvSpPr>
          <p:nvPr>
            <p:ph type="ftr" sz="quarter" idx="11"/>
          </p:nvPr>
        </p:nvSpPr>
        <p:spPr>
          <a:xfrm>
            <a:off x="4038600" y="6356350"/>
            <a:ext cx="4114800" cy="365125"/>
          </a:xfrm>
        </p:spPr>
        <p:txBody>
          <a:bodyPr/>
          <a:lstStyle/>
          <a:p>
            <a:r>
              <a:rPr lang="en-ZA" dirty="0"/>
              <a:t>Contoso business plan</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6</a:t>
            </a:fld>
            <a:endParaRPr lang="en-ZA" dirty="0"/>
          </a:p>
        </p:txBody>
      </p:sp>
      <p:sp>
        <p:nvSpPr>
          <p:cNvPr id="8" name="Picture Placeholder 7">
            <a:extLst>
              <a:ext uri="{FF2B5EF4-FFF2-40B4-BE49-F238E27FC236}">
                <a16:creationId xmlns:a16="http://schemas.microsoft.com/office/drawing/2014/main" id="{599B00D6-72A8-6C94-A763-BE5C08C37AF8}"/>
              </a:ext>
            </a:extLst>
          </p:cNvPr>
          <p:cNvSpPr>
            <a:spLocks noGrp="1"/>
          </p:cNvSpPr>
          <p:nvPr>
            <p:ph type="pic" sz="quarter" idx="15"/>
          </p:nvPr>
        </p:nvSpPr>
        <p:spPr/>
      </p:sp>
      <p:pic>
        <p:nvPicPr>
          <p:cNvPr id="5122" name="Picture 2" descr="2021 World Series: MLB caps rocky year with Braves vs. Astros title">
            <a:extLst>
              <a:ext uri="{FF2B5EF4-FFF2-40B4-BE49-F238E27FC236}">
                <a16:creationId xmlns:a16="http://schemas.microsoft.com/office/drawing/2014/main" id="{F0350F1C-D623-14A0-FCAC-A6F96C25A2AE}"/>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63040" y="3213717"/>
            <a:ext cx="3628100" cy="2418733"/>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CCB0973C-6DA8-403C-BD3D-F789D21B2628}"/>
              </a:ext>
            </a:extLst>
          </p:cNvPr>
          <p:cNvSpPr txBox="1"/>
          <p:nvPr/>
        </p:nvSpPr>
        <p:spPr>
          <a:xfrm>
            <a:off x="6097524" y="4741227"/>
            <a:ext cx="5187696" cy="1477328"/>
          </a:xfrm>
          <a:prstGeom prst="rect">
            <a:avLst/>
          </a:prstGeom>
          <a:noFill/>
        </p:spPr>
        <p:txBody>
          <a:bodyPr wrap="square" rtlCol="0">
            <a:spAutoFit/>
          </a:bodyPr>
          <a:lstStyle/>
          <a:p>
            <a:r>
              <a:rPr lang="en-US" dirty="0"/>
              <a:t>Due to statistical regression and progression, star players who did not have good 2020 seasons came back with stellar 2021 seasons and the stats reflected this. This can also be reflected through the teams that made the postseason.</a:t>
            </a:r>
          </a:p>
        </p:txBody>
      </p:sp>
    </p:spTree>
    <p:extLst>
      <p:ext uri="{BB962C8B-B14F-4D97-AF65-F5344CB8AC3E}">
        <p14:creationId xmlns:p14="http://schemas.microsoft.com/office/powerpoint/2010/main" val="28380096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600200" y="1371600"/>
            <a:ext cx="5057774" cy="640080"/>
          </a:xfrm>
        </p:spPr>
        <p:txBody>
          <a:bodyPr>
            <a:noAutofit/>
          </a:bodyPr>
          <a:lstStyle/>
          <a:p>
            <a:r>
              <a:rPr lang="en-US" dirty="0"/>
              <a:t>Financial Comparison</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6254496" y="2103120"/>
            <a:ext cx="2185416" cy="365760"/>
          </a:xfrm>
        </p:spPr>
        <p:txBody>
          <a:bodyPr>
            <a:normAutofit/>
          </a:bodyPr>
          <a:lstStyle/>
          <a:p>
            <a:r>
              <a:rPr lang="en-US" dirty="0"/>
              <a:t>“”</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6254496" y="2569464"/>
            <a:ext cx="2185416" cy="2916936"/>
          </a:xfrm>
        </p:spPr>
        <p:txBody>
          <a:bodyPr vert="horz" lIns="91440" tIns="45720" rIns="91440" bIns="45720" rtlCol="0" anchor="t">
            <a:normAutofit/>
          </a:bodyPr>
          <a:lstStyle/>
          <a:p>
            <a:r>
              <a:rPr lang="en-ZA" noProof="1"/>
              <a:t>While COVID had an initial adverse affect on most team’s financial standings, our data showed a growing separation between the the top-10 richest teams and the rest of the league </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8714232" y="2103120"/>
            <a:ext cx="2185416" cy="365760"/>
          </a:xfrm>
        </p:spPr>
        <p:txBody>
          <a:bodyPr>
            <a:normAutofit/>
          </a:bodyPr>
          <a:lstStyle/>
          <a:p>
            <a:r>
              <a:rPr lang="en-US" dirty="0"/>
              <a:t>“”</a:t>
            </a:r>
          </a:p>
        </p:txBody>
      </p:sp>
      <p:sp>
        <p:nvSpPr>
          <p:cNvPr id="34" name="Content Placeholder 33">
            <a:extLst>
              <a:ext uri="{FF2B5EF4-FFF2-40B4-BE49-F238E27FC236}">
                <a16:creationId xmlns:a16="http://schemas.microsoft.com/office/drawing/2014/main" id="{213EBF44-0FC2-4FC4-AC05-BD5EB2F3CBF2}"/>
              </a:ext>
            </a:extLst>
          </p:cNvPr>
          <p:cNvSpPr>
            <a:spLocks noGrp="1"/>
          </p:cNvSpPr>
          <p:nvPr>
            <p:ph sz="quarter" idx="4"/>
          </p:nvPr>
        </p:nvSpPr>
        <p:spPr>
          <a:xfrm>
            <a:off x="8714232" y="2569464"/>
            <a:ext cx="2185416" cy="2916936"/>
          </a:xfrm>
        </p:spPr>
        <p:txBody>
          <a:bodyPr/>
          <a:lstStyle/>
          <a:p>
            <a:r>
              <a:rPr lang="en-ZA" noProof="1"/>
              <a:t>Smaller market teams were significantly more post-covid while larger market teams actually grew financially</a:t>
            </a:r>
          </a:p>
        </p:txBody>
      </p:sp>
      <p:sp>
        <p:nvSpPr>
          <p:cNvPr id="2" name="Date Placeholder 1">
            <a:extLst>
              <a:ext uri="{FF2B5EF4-FFF2-40B4-BE49-F238E27FC236}">
                <a16:creationId xmlns:a16="http://schemas.microsoft.com/office/drawing/2014/main" id="{68863A97-A73A-4927-A883-9002F499C562}"/>
              </a:ext>
            </a:extLst>
          </p:cNvPr>
          <p:cNvSpPr>
            <a:spLocks noGrp="1"/>
          </p:cNvSpPr>
          <p:nvPr>
            <p:ph type="dt" sz="half" idx="10"/>
          </p:nvPr>
        </p:nvSpPr>
        <p:spPr>
          <a:xfrm>
            <a:off x="838200" y="6356350"/>
            <a:ext cx="2743200" cy="365125"/>
          </a:xfrm>
        </p:spPr>
        <p:txBody>
          <a:bodyPr/>
          <a:lstStyle/>
          <a:p>
            <a:r>
              <a:rPr lang="en-US" dirty="0"/>
              <a:t>20XX</a:t>
            </a:r>
          </a:p>
        </p:txBody>
      </p:sp>
      <p:sp>
        <p:nvSpPr>
          <p:cNvPr id="3" name="Footer Placeholder 2">
            <a:extLst>
              <a:ext uri="{FF2B5EF4-FFF2-40B4-BE49-F238E27FC236}">
                <a16:creationId xmlns:a16="http://schemas.microsoft.com/office/drawing/2014/main" id="{B6A8DBFE-0476-41B3-9106-C29360C706E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8" name="Slide Number Placeholder 7">
            <a:extLst>
              <a:ext uri="{FF2B5EF4-FFF2-40B4-BE49-F238E27FC236}">
                <a16:creationId xmlns:a16="http://schemas.microsoft.com/office/drawing/2014/main" id="{47081026-6073-4FB4-BACC-6C021DD4E92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7</a:t>
            </a:fld>
            <a:endParaRPr lang="en-US" dirty="0"/>
          </a:p>
        </p:txBody>
      </p:sp>
      <p:pic>
        <p:nvPicPr>
          <p:cNvPr id="15" name="Picture Placeholder 14" descr="Chart, bar chart&#10;&#10;Description automatically generated">
            <a:extLst>
              <a:ext uri="{FF2B5EF4-FFF2-40B4-BE49-F238E27FC236}">
                <a16:creationId xmlns:a16="http://schemas.microsoft.com/office/drawing/2014/main" id="{2379D929-32D4-1C3D-2500-00553E1EB47C}"/>
              </a:ext>
            </a:extLst>
          </p:cNvPr>
          <p:cNvPicPr>
            <a:picLocks noGrp="1" noChangeAspect="1"/>
          </p:cNvPicPr>
          <p:nvPr>
            <p:ph type="pic" sz="quarter" idx="15"/>
          </p:nvPr>
        </p:nvPicPr>
        <p:blipFill>
          <a:blip r:embed="rId2"/>
          <a:srcRect l="2530" r="2530"/>
          <a:stretch>
            <a:fillRect/>
          </a:stretch>
        </p:blipFill>
        <p:spPr>
          <a:xfrm>
            <a:off x="951572" y="1856203"/>
            <a:ext cx="4993585" cy="4042947"/>
          </a:xfrm>
        </p:spPr>
      </p:pic>
    </p:spTree>
    <p:extLst>
      <p:ext uri="{BB962C8B-B14F-4D97-AF65-F5344CB8AC3E}">
        <p14:creationId xmlns:p14="http://schemas.microsoft.com/office/powerpoint/2010/main" val="5101425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600200" y="1371600"/>
            <a:ext cx="5057774" cy="640080"/>
          </a:xfrm>
        </p:spPr>
        <p:txBody>
          <a:bodyPr>
            <a:noAutofit/>
          </a:bodyPr>
          <a:lstStyle/>
          <a:p>
            <a:r>
              <a:rPr lang="en-US" dirty="0"/>
              <a:t>Rank Comparison</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idx="1"/>
          </p:nvPr>
        </p:nvSpPr>
        <p:spPr>
          <a:xfrm>
            <a:off x="6254496" y="2103120"/>
            <a:ext cx="2185416" cy="365760"/>
          </a:xfrm>
        </p:spPr>
        <p:txBody>
          <a:bodyPr>
            <a:normAutofit/>
          </a:bodyPr>
          <a:lstStyle/>
          <a:p>
            <a:r>
              <a:rPr lang="en-US" dirty="0"/>
              <a:t>“”</a:t>
            </a:r>
          </a:p>
        </p:txBody>
      </p:sp>
      <p:sp>
        <p:nvSpPr>
          <p:cNvPr id="6" name="Content Placeholder 5">
            <a:extLst>
              <a:ext uri="{FF2B5EF4-FFF2-40B4-BE49-F238E27FC236}">
                <a16:creationId xmlns:a16="http://schemas.microsoft.com/office/drawing/2014/main" id="{5A6B31B0-7B84-475D-961F-09C0191F91A2}"/>
              </a:ext>
            </a:extLst>
          </p:cNvPr>
          <p:cNvSpPr>
            <a:spLocks noGrp="1"/>
          </p:cNvSpPr>
          <p:nvPr>
            <p:ph sz="half" idx="2"/>
          </p:nvPr>
        </p:nvSpPr>
        <p:spPr>
          <a:xfrm>
            <a:off x="6254496" y="2569464"/>
            <a:ext cx="2185416" cy="2916936"/>
          </a:xfrm>
        </p:spPr>
        <p:txBody>
          <a:bodyPr vert="horz" lIns="91440" tIns="45720" rIns="91440" bIns="45720" rtlCol="0" anchor="t">
            <a:normAutofit/>
          </a:bodyPr>
          <a:lstStyle/>
          <a:p>
            <a:endParaRPr lang="en-ZA" noProof="1"/>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sz="quarter" idx="3"/>
          </p:nvPr>
        </p:nvSpPr>
        <p:spPr>
          <a:xfrm>
            <a:off x="8714232" y="2103120"/>
            <a:ext cx="2185416" cy="365760"/>
          </a:xfrm>
        </p:spPr>
        <p:txBody>
          <a:bodyPr>
            <a:normAutofit/>
          </a:bodyPr>
          <a:lstStyle/>
          <a:p>
            <a:r>
              <a:rPr lang="en-US" dirty="0"/>
              <a:t>“”</a:t>
            </a:r>
          </a:p>
        </p:txBody>
      </p:sp>
      <p:sp>
        <p:nvSpPr>
          <p:cNvPr id="34" name="Content Placeholder 33">
            <a:extLst>
              <a:ext uri="{FF2B5EF4-FFF2-40B4-BE49-F238E27FC236}">
                <a16:creationId xmlns:a16="http://schemas.microsoft.com/office/drawing/2014/main" id="{213EBF44-0FC2-4FC4-AC05-BD5EB2F3CBF2}"/>
              </a:ext>
            </a:extLst>
          </p:cNvPr>
          <p:cNvSpPr>
            <a:spLocks noGrp="1"/>
          </p:cNvSpPr>
          <p:nvPr>
            <p:ph sz="quarter" idx="4"/>
          </p:nvPr>
        </p:nvSpPr>
        <p:spPr>
          <a:xfrm>
            <a:off x="8714232" y="2569464"/>
            <a:ext cx="2185416" cy="2916936"/>
          </a:xfrm>
        </p:spPr>
        <p:txBody>
          <a:bodyPr/>
          <a:lstStyle/>
          <a:p>
            <a:endParaRPr lang="en-ZA" noProof="1"/>
          </a:p>
        </p:txBody>
      </p:sp>
      <p:sp>
        <p:nvSpPr>
          <p:cNvPr id="2" name="Date Placeholder 1">
            <a:extLst>
              <a:ext uri="{FF2B5EF4-FFF2-40B4-BE49-F238E27FC236}">
                <a16:creationId xmlns:a16="http://schemas.microsoft.com/office/drawing/2014/main" id="{68863A97-A73A-4927-A883-9002F499C562}"/>
              </a:ext>
            </a:extLst>
          </p:cNvPr>
          <p:cNvSpPr>
            <a:spLocks noGrp="1"/>
          </p:cNvSpPr>
          <p:nvPr>
            <p:ph type="dt" sz="half" idx="10"/>
          </p:nvPr>
        </p:nvSpPr>
        <p:spPr>
          <a:xfrm>
            <a:off x="838200" y="6356350"/>
            <a:ext cx="2743200" cy="365125"/>
          </a:xfrm>
        </p:spPr>
        <p:txBody>
          <a:bodyPr/>
          <a:lstStyle/>
          <a:p>
            <a:r>
              <a:rPr lang="en-US" dirty="0"/>
              <a:t>20XX</a:t>
            </a:r>
          </a:p>
        </p:txBody>
      </p:sp>
      <p:sp>
        <p:nvSpPr>
          <p:cNvPr id="3" name="Footer Placeholder 2">
            <a:extLst>
              <a:ext uri="{FF2B5EF4-FFF2-40B4-BE49-F238E27FC236}">
                <a16:creationId xmlns:a16="http://schemas.microsoft.com/office/drawing/2014/main" id="{B6A8DBFE-0476-41B3-9106-C29360C706E9}"/>
              </a:ext>
            </a:extLst>
          </p:cNvPr>
          <p:cNvSpPr>
            <a:spLocks noGrp="1"/>
          </p:cNvSpPr>
          <p:nvPr>
            <p:ph type="ftr" sz="quarter" idx="11"/>
          </p:nvPr>
        </p:nvSpPr>
        <p:spPr>
          <a:xfrm>
            <a:off x="4038600" y="6356350"/>
            <a:ext cx="4114800" cy="365125"/>
          </a:xfrm>
        </p:spPr>
        <p:txBody>
          <a:bodyPr/>
          <a:lstStyle/>
          <a:p>
            <a:r>
              <a:rPr lang="en-US" dirty="0"/>
              <a:t>Contoso business plan</a:t>
            </a:r>
          </a:p>
        </p:txBody>
      </p:sp>
      <p:sp>
        <p:nvSpPr>
          <p:cNvPr id="8" name="Slide Number Placeholder 7">
            <a:extLst>
              <a:ext uri="{FF2B5EF4-FFF2-40B4-BE49-F238E27FC236}">
                <a16:creationId xmlns:a16="http://schemas.microsoft.com/office/drawing/2014/main" id="{47081026-6073-4FB4-BACC-6C021DD4E921}"/>
              </a:ext>
            </a:extLst>
          </p:cNvPr>
          <p:cNvSpPr>
            <a:spLocks noGrp="1"/>
          </p:cNvSpPr>
          <p:nvPr>
            <p:ph type="sldNum" sz="quarter" idx="12"/>
          </p:nvPr>
        </p:nvSpPr>
        <p:spPr>
          <a:xfrm>
            <a:off x="8610600" y="6356350"/>
            <a:ext cx="2743200" cy="365125"/>
          </a:xfrm>
        </p:spPr>
        <p:txBody>
          <a:bodyPr/>
          <a:lstStyle/>
          <a:p>
            <a:fld id="{B5CEABB6-07DC-46E8-9B57-56EC44A396E5}" type="slidenum">
              <a:rPr lang="en-US" smtClean="0"/>
              <a:pPr/>
              <a:t>8</a:t>
            </a:fld>
            <a:endParaRPr lang="en-US" dirty="0"/>
          </a:p>
        </p:txBody>
      </p:sp>
      <p:sp>
        <p:nvSpPr>
          <p:cNvPr id="10" name="Picture Placeholder 9">
            <a:extLst>
              <a:ext uri="{FF2B5EF4-FFF2-40B4-BE49-F238E27FC236}">
                <a16:creationId xmlns:a16="http://schemas.microsoft.com/office/drawing/2014/main" id="{F4A9145B-4965-CD33-6799-6BB2F3436FB4}"/>
              </a:ext>
            </a:extLst>
          </p:cNvPr>
          <p:cNvSpPr>
            <a:spLocks noGrp="1"/>
          </p:cNvSpPr>
          <p:nvPr>
            <p:ph type="pic" sz="quarter" idx="15"/>
          </p:nvPr>
        </p:nvSpPr>
        <p:spPr/>
      </p:sp>
    </p:spTree>
    <p:extLst>
      <p:ext uri="{BB962C8B-B14F-4D97-AF65-F5344CB8AC3E}">
        <p14:creationId xmlns:p14="http://schemas.microsoft.com/office/powerpoint/2010/main" val="415169450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B94675-93D4-02FD-B92B-9E7385C1CED8}"/>
              </a:ext>
            </a:extLst>
          </p:cNvPr>
          <p:cNvSpPr>
            <a:spLocks noGrp="1"/>
          </p:cNvSpPr>
          <p:nvPr>
            <p:ph type="title"/>
          </p:nvPr>
        </p:nvSpPr>
        <p:spPr/>
        <p:txBody>
          <a:bodyPr/>
          <a:lstStyle/>
          <a:p>
            <a:r>
              <a:rPr lang="en-US" dirty="0"/>
              <a:t>Effects on individual stats</a:t>
            </a:r>
          </a:p>
        </p:txBody>
      </p:sp>
      <p:sp>
        <p:nvSpPr>
          <p:cNvPr id="3" name="Text Placeholder 2">
            <a:extLst>
              <a:ext uri="{FF2B5EF4-FFF2-40B4-BE49-F238E27FC236}">
                <a16:creationId xmlns:a16="http://schemas.microsoft.com/office/drawing/2014/main" id="{39B23649-8F37-20B5-4CCF-FAD007F19895}"/>
              </a:ext>
            </a:extLst>
          </p:cNvPr>
          <p:cNvSpPr>
            <a:spLocks noGrp="1"/>
          </p:cNvSpPr>
          <p:nvPr>
            <p:ph type="body" idx="1"/>
          </p:nvPr>
        </p:nvSpPr>
        <p:spPr/>
        <p:txBody>
          <a:bodyPr>
            <a:normAutofit fontScale="62500" lnSpcReduction="20000"/>
          </a:bodyPr>
          <a:lstStyle/>
          <a:p>
            <a:r>
              <a:rPr lang="en-US" dirty="0"/>
              <a:t>Some players overperformed during the COVID years:</a:t>
            </a:r>
          </a:p>
        </p:txBody>
      </p:sp>
      <p:sp>
        <p:nvSpPr>
          <p:cNvPr id="4" name="Content Placeholder 3">
            <a:extLst>
              <a:ext uri="{FF2B5EF4-FFF2-40B4-BE49-F238E27FC236}">
                <a16:creationId xmlns:a16="http://schemas.microsoft.com/office/drawing/2014/main" id="{B85C374A-CEE0-9583-0E10-F60C0FE0CF7F}"/>
              </a:ext>
            </a:extLst>
          </p:cNvPr>
          <p:cNvSpPr>
            <a:spLocks noGrp="1"/>
          </p:cNvSpPr>
          <p:nvPr>
            <p:ph sz="half" idx="2"/>
          </p:nvPr>
        </p:nvSpPr>
        <p:spPr/>
        <p:txBody>
          <a:bodyPr/>
          <a:lstStyle/>
          <a:p>
            <a:endParaRPr lang="en-US"/>
          </a:p>
        </p:txBody>
      </p:sp>
      <p:sp>
        <p:nvSpPr>
          <p:cNvPr id="5" name="Text Placeholder 4">
            <a:extLst>
              <a:ext uri="{FF2B5EF4-FFF2-40B4-BE49-F238E27FC236}">
                <a16:creationId xmlns:a16="http://schemas.microsoft.com/office/drawing/2014/main" id="{8583C3A0-BA96-1BF7-CDED-AACF00AF7097}"/>
              </a:ext>
            </a:extLst>
          </p:cNvPr>
          <p:cNvSpPr>
            <a:spLocks noGrp="1"/>
          </p:cNvSpPr>
          <p:nvPr>
            <p:ph type="body" sz="quarter" idx="3"/>
          </p:nvPr>
        </p:nvSpPr>
        <p:spPr/>
        <p:txBody>
          <a:bodyPr>
            <a:normAutofit fontScale="55000" lnSpcReduction="20000"/>
          </a:bodyPr>
          <a:lstStyle/>
          <a:p>
            <a:r>
              <a:rPr lang="en-US" dirty="0"/>
              <a:t>Some players underperformed during the COVID years:</a:t>
            </a:r>
          </a:p>
        </p:txBody>
      </p:sp>
      <p:sp>
        <p:nvSpPr>
          <p:cNvPr id="6" name="Content Placeholder 5">
            <a:extLst>
              <a:ext uri="{FF2B5EF4-FFF2-40B4-BE49-F238E27FC236}">
                <a16:creationId xmlns:a16="http://schemas.microsoft.com/office/drawing/2014/main" id="{A1AB2F26-1A3F-3B71-4876-3B59F5FAC49C}"/>
              </a:ext>
            </a:extLst>
          </p:cNvPr>
          <p:cNvSpPr>
            <a:spLocks noGrp="1"/>
          </p:cNvSpPr>
          <p:nvPr>
            <p:ph sz="quarter" idx="4"/>
          </p:nvPr>
        </p:nvSpPr>
        <p:spPr/>
        <p:txBody>
          <a:bodyPr/>
          <a:lstStyle/>
          <a:p>
            <a:endParaRPr lang="en-US"/>
          </a:p>
        </p:txBody>
      </p:sp>
      <p:sp>
        <p:nvSpPr>
          <p:cNvPr id="7" name="Picture Placeholder 6">
            <a:extLst>
              <a:ext uri="{FF2B5EF4-FFF2-40B4-BE49-F238E27FC236}">
                <a16:creationId xmlns:a16="http://schemas.microsoft.com/office/drawing/2014/main" id="{933794D4-D672-4C4D-8E5F-CF75016ADDC5}"/>
              </a:ext>
            </a:extLst>
          </p:cNvPr>
          <p:cNvSpPr>
            <a:spLocks noGrp="1"/>
          </p:cNvSpPr>
          <p:nvPr>
            <p:ph type="pic" sz="quarter" idx="15"/>
          </p:nvPr>
        </p:nvSpPr>
        <p:spPr/>
      </p:sp>
      <p:sp>
        <p:nvSpPr>
          <p:cNvPr id="8" name="Date Placeholder 7">
            <a:extLst>
              <a:ext uri="{FF2B5EF4-FFF2-40B4-BE49-F238E27FC236}">
                <a16:creationId xmlns:a16="http://schemas.microsoft.com/office/drawing/2014/main" id="{0942CCBB-D429-F072-7108-032BD3D3074E}"/>
              </a:ext>
            </a:extLst>
          </p:cNvPr>
          <p:cNvSpPr>
            <a:spLocks noGrp="1"/>
          </p:cNvSpPr>
          <p:nvPr>
            <p:ph type="dt" sz="half" idx="10"/>
          </p:nvPr>
        </p:nvSpPr>
        <p:spPr/>
        <p:txBody>
          <a:bodyPr/>
          <a:lstStyle/>
          <a:p>
            <a:r>
              <a:rPr lang="en-US"/>
              <a:t>20XX</a:t>
            </a:r>
            <a:endParaRPr lang="en-US" dirty="0"/>
          </a:p>
        </p:txBody>
      </p:sp>
      <p:sp>
        <p:nvSpPr>
          <p:cNvPr id="9" name="Footer Placeholder 8">
            <a:extLst>
              <a:ext uri="{FF2B5EF4-FFF2-40B4-BE49-F238E27FC236}">
                <a16:creationId xmlns:a16="http://schemas.microsoft.com/office/drawing/2014/main" id="{8C0A6D25-6408-B8E9-48A0-E72211BBB417}"/>
              </a:ext>
            </a:extLst>
          </p:cNvPr>
          <p:cNvSpPr>
            <a:spLocks noGrp="1"/>
          </p:cNvSpPr>
          <p:nvPr>
            <p:ph type="ftr" sz="quarter" idx="11"/>
          </p:nvPr>
        </p:nvSpPr>
        <p:spPr/>
        <p:txBody>
          <a:bodyPr/>
          <a:lstStyle/>
          <a:p>
            <a:r>
              <a:rPr lang="en-US"/>
              <a:t>Contoso business plan</a:t>
            </a:r>
            <a:endParaRPr lang="en-US" dirty="0"/>
          </a:p>
        </p:txBody>
      </p:sp>
      <p:sp>
        <p:nvSpPr>
          <p:cNvPr id="10" name="Slide Number Placeholder 9">
            <a:extLst>
              <a:ext uri="{FF2B5EF4-FFF2-40B4-BE49-F238E27FC236}">
                <a16:creationId xmlns:a16="http://schemas.microsoft.com/office/drawing/2014/main" id="{796193B3-4B33-DF58-1268-CBD6790D17E1}"/>
              </a:ext>
            </a:extLst>
          </p:cNvPr>
          <p:cNvSpPr>
            <a:spLocks noGrp="1"/>
          </p:cNvSpPr>
          <p:nvPr>
            <p:ph type="sldNum" sz="quarter" idx="12"/>
          </p:nvPr>
        </p:nvSpPr>
        <p:spPr/>
        <p:txBody>
          <a:bodyPr/>
          <a:lstStyle/>
          <a:p>
            <a:fld id="{B5CEABB6-07DC-46E8-9B57-56EC44A396E5}" type="slidenum">
              <a:rPr lang="en-US" smtClean="0"/>
              <a:pPr/>
              <a:t>9</a:t>
            </a:fld>
            <a:endParaRPr lang="en-US" dirty="0"/>
          </a:p>
        </p:txBody>
      </p:sp>
    </p:spTree>
    <p:extLst>
      <p:ext uri="{BB962C8B-B14F-4D97-AF65-F5344CB8AC3E}">
        <p14:creationId xmlns:p14="http://schemas.microsoft.com/office/powerpoint/2010/main" val="198973743"/>
      </p:ext>
    </p:extLst>
  </p:cSld>
  <p:clrMapOvr>
    <a:masterClrMapping/>
  </p:clrMapOvr>
</p:sld>
</file>

<file path=ppt/theme/theme1.xml><?xml version="1.0" encoding="utf-8"?>
<a:theme xmlns:a="http://schemas.openxmlformats.org/drawingml/2006/main" name="Office Theme">
  <a:themeElements>
    <a:clrScheme name="Custom 84">
      <a:dk1>
        <a:sysClr val="windowText" lastClr="000000"/>
      </a:dk1>
      <a:lt1>
        <a:sysClr val="window" lastClr="FFFFFF"/>
      </a:lt1>
      <a:dk2>
        <a:srgbClr val="44546A"/>
      </a:dk2>
      <a:lt2>
        <a:srgbClr val="E7E6E6"/>
      </a:lt2>
      <a:accent1>
        <a:srgbClr val="F2E6D8"/>
      </a:accent1>
      <a:accent2>
        <a:srgbClr val="8C3A27"/>
      </a:accent2>
      <a:accent3>
        <a:srgbClr val="F0C8BC"/>
      </a:accent3>
      <a:accent4>
        <a:srgbClr val="D9A491"/>
      </a:accent4>
      <a:accent5>
        <a:srgbClr val="FFF7F5"/>
      </a:accent5>
      <a:accent6>
        <a:srgbClr val="18401F"/>
      </a:accent6>
      <a:hlink>
        <a:srgbClr val="0563C1"/>
      </a:hlink>
      <a:folHlink>
        <a:srgbClr val="954F72"/>
      </a:folHlink>
    </a:clrScheme>
    <a:fontScheme name="Custom 119">
      <a:majorFont>
        <a:latin typeface="Tisa Offc Serif Pro"/>
        <a:ea typeface=""/>
        <a:cs typeface=""/>
      </a:majorFont>
      <a:minorFont>
        <a:latin typeface="Quire Sans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usiness plan_Win32_JB_v2.potx" id="{4FF3F717-9619-4E3E-B7E1-224C2BAE421F}" vid="{95E17E32-21CE-414D-883D-B820BF1E38D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CE94EF9C-37D7-43D3-8ABF-F4762A9116D8}">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BCC3022A-70F1-4B7E-97CD-F6F1ACAD797D}">
  <ds:schemaRefs>
    <ds:schemaRef ds:uri="http://schemas.microsoft.com/sharepoint/v3/contenttype/forms"/>
  </ds:schemaRefs>
</ds:datastoreItem>
</file>

<file path=customXml/itemProps3.xml><?xml version="1.0" encoding="utf-8"?>
<ds:datastoreItem xmlns:ds="http://schemas.openxmlformats.org/officeDocument/2006/customXml" ds:itemID="{C275A5AD-EC1E-483F-AF0B-4636A5C2293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{25137D82-07D3-4B31-A4E7-5107B4B104BB}tf10081922_win32</Template>
  <TotalTime>188</TotalTime>
  <Words>700</Words>
  <Application>Microsoft Macintosh PowerPoint</Application>
  <PresentationFormat>Widescreen</PresentationFormat>
  <Paragraphs>92</Paragraphs>
  <Slides>14</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-apple-system</vt:lpstr>
      <vt:lpstr>Arial</vt:lpstr>
      <vt:lpstr>Calibri</vt:lpstr>
      <vt:lpstr>Quire Sans Pro Light</vt:lpstr>
      <vt:lpstr>Tisa Offc Serif Pro</vt:lpstr>
      <vt:lpstr>Office Theme</vt:lpstr>
      <vt:lpstr>The Economic and Player Effects of Covid-19 on MLB Baseball</vt:lpstr>
      <vt:lpstr>Project Explained </vt:lpstr>
      <vt:lpstr>Motivational Question’s</vt:lpstr>
      <vt:lpstr>League Before Covid (2019)</vt:lpstr>
      <vt:lpstr>League During Covid (2020)</vt:lpstr>
      <vt:lpstr>League After Covid (2021)</vt:lpstr>
      <vt:lpstr>Financial Comparison</vt:lpstr>
      <vt:lpstr>Rank Comparison</vt:lpstr>
      <vt:lpstr>Effects on individual stats</vt:lpstr>
      <vt:lpstr>Attendance: Before and After COVID </vt:lpstr>
      <vt:lpstr>Project Summary</vt:lpstr>
      <vt:lpstr>Project Summary cont.</vt:lpstr>
      <vt:lpstr>Resources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Economic Effect of Covid-19 in the MLB</dc:title>
  <dc:creator>Mickey Diaz</dc:creator>
  <cp:lastModifiedBy>Osa Adler</cp:lastModifiedBy>
  <cp:revision>4</cp:revision>
  <dcterms:created xsi:type="dcterms:W3CDTF">2022-07-07T02:54:50Z</dcterms:created>
  <dcterms:modified xsi:type="dcterms:W3CDTF">2022-07-09T18:04:29Z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ediaServiceImageTags">
    <vt:lpwstr/>
  </property>
</Properties>
</file>